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0" r:id="rId2"/>
    <p:sldId id="310" r:id="rId3"/>
    <p:sldId id="378" r:id="rId4"/>
    <p:sldId id="309" r:id="rId5"/>
    <p:sldId id="261" r:id="rId6"/>
    <p:sldId id="265" r:id="rId7"/>
    <p:sldId id="263" r:id="rId8"/>
    <p:sldId id="311" r:id="rId9"/>
    <p:sldId id="377" r:id="rId10"/>
    <p:sldId id="262" r:id="rId11"/>
    <p:sldId id="387" r:id="rId12"/>
    <p:sldId id="386" r:id="rId13"/>
    <p:sldId id="269" r:id="rId14"/>
    <p:sldId id="385" r:id="rId15"/>
    <p:sldId id="388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722"/>
    <a:srgbClr val="6C1035"/>
    <a:srgbClr val="FFFFFF"/>
    <a:srgbClr val="F49C64"/>
    <a:srgbClr val="585C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D3919-4930-47C3-895F-98E06CEBFB26}" v="5" dt="2022-10-04T22:38:44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dan Elliott" userId="cdb16648b1be79b7" providerId="LiveId" clId="{F22D3919-4930-47C3-895F-98E06CEBFB26}"/>
    <pc:docChg chg="undo custSel addSld modSld">
      <pc:chgData name="Brendan Elliott" userId="cdb16648b1be79b7" providerId="LiveId" clId="{F22D3919-4930-47C3-895F-98E06CEBFB26}" dt="2022-10-06T01:39:38.250" v="199" actId="1036"/>
      <pc:docMkLst>
        <pc:docMk/>
      </pc:docMkLst>
      <pc:sldChg chg="modSp mod">
        <pc:chgData name="Brendan Elliott" userId="cdb16648b1be79b7" providerId="LiveId" clId="{F22D3919-4930-47C3-895F-98E06CEBFB26}" dt="2022-10-04T22:44:05.062" v="197" actId="20577"/>
        <pc:sldMkLst>
          <pc:docMk/>
          <pc:sldMk cId="0" sldId="269"/>
        </pc:sldMkLst>
        <pc:spChg chg="mod">
          <ac:chgData name="Brendan Elliott" userId="cdb16648b1be79b7" providerId="LiveId" clId="{F22D3919-4930-47C3-895F-98E06CEBFB26}" dt="2022-10-04T22:43:16.699" v="185" actId="20577"/>
          <ac:spMkLst>
            <pc:docMk/>
            <pc:sldMk cId="0" sldId="269"/>
            <ac:spMk id="320" creationId="{00000000-0000-0000-0000-000000000000}"/>
          </ac:spMkLst>
        </pc:spChg>
        <pc:spChg chg="mod">
          <ac:chgData name="Brendan Elliott" userId="cdb16648b1be79b7" providerId="LiveId" clId="{F22D3919-4930-47C3-895F-98E06CEBFB26}" dt="2022-10-04T22:44:05.062" v="197" actId="20577"/>
          <ac:spMkLst>
            <pc:docMk/>
            <pc:sldMk cId="0" sldId="269"/>
            <ac:spMk id="323" creationId="{00000000-0000-0000-0000-000000000000}"/>
          </ac:spMkLst>
        </pc:spChg>
      </pc:sldChg>
      <pc:sldChg chg="addSp delSp modSp new mod setBg modAnim">
        <pc:chgData name="Brendan Elliott" userId="cdb16648b1be79b7" providerId="LiveId" clId="{F22D3919-4930-47C3-895F-98E06CEBFB26}" dt="2022-10-06T01:39:38.250" v="199" actId="1036"/>
        <pc:sldMkLst>
          <pc:docMk/>
          <pc:sldMk cId="1227287179" sldId="388"/>
        </pc:sldMkLst>
        <pc:spChg chg="add del">
          <ac:chgData name="Brendan Elliott" userId="cdb16648b1be79b7" providerId="LiveId" clId="{F22D3919-4930-47C3-895F-98E06CEBFB26}" dt="2022-10-04T22:36:40.538" v="9" actId="26606"/>
          <ac:spMkLst>
            <pc:docMk/>
            <pc:sldMk cId="1227287179" sldId="388"/>
            <ac:spMk id="2" creationId="{7E4717A7-FA94-D762-7A42-9E099FCE4AA7}"/>
          </ac:spMkLst>
        </pc:spChg>
        <pc:spChg chg="add mod">
          <ac:chgData name="Brendan Elliott" userId="cdb16648b1be79b7" providerId="LiveId" clId="{F22D3919-4930-47C3-895F-98E06CEBFB26}" dt="2022-10-04T22:37:56.774" v="13" actId="1076"/>
          <ac:spMkLst>
            <pc:docMk/>
            <pc:sldMk cId="1227287179" sldId="388"/>
            <ac:spMk id="4" creationId="{B1E83BFB-09FB-1091-0470-D8DEB150C8D3}"/>
          </ac:spMkLst>
        </pc:spChg>
        <pc:spChg chg="add mod">
          <ac:chgData name="Brendan Elliott" userId="cdb16648b1be79b7" providerId="LiveId" clId="{F22D3919-4930-47C3-895F-98E06CEBFB26}" dt="2022-10-04T22:37:56.774" v="13" actId="1076"/>
          <ac:spMkLst>
            <pc:docMk/>
            <pc:sldMk cId="1227287179" sldId="388"/>
            <ac:spMk id="5" creationId="{6D751C60-145B-D609-E227-0E604E922788}"/>
          </ac:spMkLst>
        </pc:spChg>
        <pc:spChg chg="add mod">
          <ac:chgData name="Brendan Elliott" userId="cdb16648b1be79b7" providerId="LiveId" clId="{F22D3919-4930-47C3-895F-98E06CEBFB26}" dt="2022-10-04T22:39:31.863" v="163" actId="1038"/>
          <ac:spMkLst>
            <pc:docMk/>
            <pc:sldMk cId="1227287179" sldId="388"/>
            <ac:spMk id="7" creationId="{4C478426-DC7B-B9A6-B470-31E9CCDCC441}"/>
          </ac:spMkLst>
        </pc:spChg>
        <pc:spChg chg="add del">
          <ac:chgData name="Brendan Elliott" userId="cdb16648b1be79b7" providerId="LiveId" clId="{F22D3919-4930-47C3-895F-98E06CEBFB26}" dt="2022-10-04T22:36:40.538" v="9" actId="26606"/>
          <ac:spMkLst>
            <pc:docMk/>
            <pc:sldMk cId="1227287179" sldId="388"/>
            <ac:spMk id="8" creationId="{AB8C311F-7253-4AED-9701-7FC0708C41C7}"/>
          </ac:spMkLst>
        </pc:spChg>
        <pc:spChg chg="add del">
          <ac:chgData name="Brendan Elliott" userId="cdb16648b1be79b7" providerId="LiveId" clId="{F22D3919-4930-47C3-895F-98E06CEBFB26}" dt="2022-10-04T22:36:40.538" v="9" actId="26606"/>
          <ac:spMkLst>
            <pc:docMk/>
            <pc:sldMk cId="1227287179" sldId="388"/>
            <ac:spMk id="10" creationId="{E2384209-CB15-4CDF-9D31-C44FD9A3F20D}"/>
          </ac:spMkLst>
        </pc:spChg>
        <pc:spChg chg="add del">
          <ac:chgData name="Brendan Elliott" userId="cdb16648b1be79b7" providerId="LiveId" clId="{F22D3919-4930-47C3-895F-98E06CEBFB26}" dt="2022-10-04T22:36:40.538" v="9" actId="26606"/>
          <ac:spMkLst>
            <pc:docMk/>
            <pc:sldMk cId="1227287179" sldId="388"/>
            <ac:spMk id="12" creationId="{2633B3B5-CC90-43F0-8714-D31D1F3F0209}"/>
          </ac:spMkLst>
        </pc:spChg>
        <pc:spChg chg="add del">
          <ac:chgData name="Brendan Elliott" userId="cdb16648b1be79b7" providerId="LiveId" clId="{F22D3919-4930-47C3-895F-98E06CEBFB26}" dt="2022-10-04T22:36:40.538" v="9" actId="26606"/>
          <ac:spMkLst>
            <pc:docMk/>
            <pc:sldMk cId="1227287179" sldId="388"/>
            <ac:spMk id="14" creationId="{A8D57A06-A426-446D-B02C-A2DC6B62E45E}"/>
          </ac:spMkLst>
        </pc:spChg>
        <pc:spChg chg="add del">
          <ac:chgData name="Brendan Elliott" userId="cdb16648b1be79b7" providerId="LiveId" clId="{F22D3919-4930-47C3-895F-98E06CEBFB26}" dt="2022-10-04T22:36:39.820" v="7" actId="26606"/>
          <ac:spMkLst>
            <pc:docMk/>
            <pc:sldMk cId="1227287179" sldId="388"/>
            <ac:spMk id="19" creationId="{32BC26D8-82FB-445E-AA49-62A77D7C1EE0}"/>
          </ac:spMkLst>
        </pc:spChg>
        <pc:spChg chg="add del">
          <ac:chgData name="Brendan Elliott" userId="cdb16648b1be79b7" providerId="LiveId" clId="{F22D3919-4930-47C3-895F-98E06CEBFB26}" dt="2022-10-04T22:36:39.820" v="7" actId="26606"/>
          <ac:spMkLst>
            <pc:docMk/>
            <pc:sldMk cId="1227287179" sldId="388"/>
            <ac:spMk id="21" creationId="{CB44330D-EA18-4254-AA95-EB49948539B8}"/>
          </ac:spMkLst>
        </pc:spChg>
        <pc:picChg chg="add mod">
          <ac:chgData name="Brendan Elliott" userId="cdb16648b1be79b7" providerId="LiveId" clId="{F22D3919-4930-47C3-895F-98E06CEBFB26}" dt="2022-10-06T01:39:38.250" v="199" actId="1036"/>
          <ac:picMkLst>
            <pc:docMk/>
            <pc:sldMk cId="1227287179" sldId="388"/>
            <ac:picMk id="3" creationId="{30E02968-ED71-7469-DBB3-8913E674C333}"/>
          </ac:picMkLst>
        </pc:picChg>
        <pc:picChg chg="add mod">
          <ac:chgData name="Brendan Elliott" userId="cdb16648b1be79b7" providerId="LiveId" clId="{F22D3919-4930-47C3-895F-98E06CEBFB26}" dt="2022-10-04T22:37:56.774" v="13" actId="1076"/>
          <ac:picMkLst>
            <pc:docMk/>
            <pc:sldMk cId="1227287179" sldId="388"/>
            <ac:picMk id="6" creationId="{BF8D9DBA-5B6B-D050-AF64-183FECB4195C}"/>
          </ac:picMkLst>
        </pc:picChg>
      </pc:sldChg>
    </pc:docChg>
  </pc:docChgLst>
  <pc:docChgLst>
    <pc:chgData name="Brendan Elliott" userId="cdb16648b1be79b7" providerId="LiveId" clId="{4A6B1ABC-BC34-4D8A-AE6E-2E8428F5B87C}"/>
    <pc:docChg chg="undo redo custSel addSld delSld modSld">
      <pc:chgData name="Brendan Elliott" userId="cdb16648b1be79b7" providerId="LiveId" clId="{4A6B1ABC-BC34-4D8A-AE6E-2E8428F5B87C}" dt="2022-10-03T01:06:59.888" v="1246" actId="20577"/>
      <pc:docMkLst>
        <pc:docMk/>
      </pc:docMkLst>
      <pc:sldChg chg="delSp modSp add mod">
        <pc:chgData name="Brendan Elliott" userId="cdb16648b1be79b7" providerId="LiveId" clId="{4A6B1ABC-BC34-4D8A-AE6E-2E8428F5B87C}" dt="2022-10-03T01:03:43.231" v="1237" actId="14100"/>
        <pc:sldMkLst>
          <pc:docMk/>
          <pc:sldMk cId="0" sldId="259"/>
        </pc:sldMkLst>
        <pc:spChg chg="del mod">
          <ac:chgData name="Brendan Elliott" userId="cdb16648b1be79b7" providerId="LiveId" clId="{4A6B1ABC-BC34-4D8A-AE6E-2E8428F5B87C}" dt="2022-10-03T01:02:56.476" v="1229" actId="478"/>
          <ac:spMkLst>
            <pc:docMk/>
            <pc:sldMk cId="0" sldId="259"/>
            <ac:spMk id="5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1:03:02.251" v="1230" actId="1076"/>
          <ac:spMkLst>
            <pc:docMk/>
            <pc:sldMk cId="0" sldId="259"/>
            <ac:spMk id="168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1:03:35.687" v="1235" actId="1076"/>
          <ac:spMkLst>
            <pc:docMk/>
            <pc:sldMk cId="0" sldId="259"/>
            <ac:spMk id="173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1:02:38.748" v="1225" actId="20577"/>
          <ac:spMkLst>
            <pc:docMk/>
            <pc:sldMk cId="0" sldId="259"/>
            <ac:spMk id="174" creationId="{00000000-0000-0000-0000-000000000000}"/>
          </ac:spMkLst>
        </pc:spChg>
        <pc:grpChg chg="mod">
          <ac:chgData name="Brendan Elliott" userId="cdb16648b1be79b7" providerId="LiveId" clId="{4A6B1ABC-BC34-4D8A-AE6E-2E8428F5B87C}" dt="2022-10-03T01:03:43.231" v="1237" actId="14100"/>
          <ac:grpSpMkLst>
            <pc:docMk/>
            <pc:sldMk cId="0" sldId="259"/>
            <ac:grpSpMk id="3" creationId="{00000000-0000-0000-0000-000000000000}"/>
          </ac:grpSpMkLst>
        </pc:grpChg>
      </pc:sldChg>
      <pc:sldChg chg="addSp modSp">
        <pc:chgData name="Brendan Elliott" userId="cdb16648b1be79b7" providerId="LiveId" clId="{4A6B1ABC-BC34-4D8A-AE6E-2E8428F5B87C}" dt="2022-10-03T01:04:05.983" v="1241"/>
        <pc:sldMkLst>
          <pc:docMk/>
          <pc:sldMk cId="0" sldId="262"/>
        </pc:sldMkLst>
        <pc:spChg chg="add mod">
          <ac:chgData name="Brendan Elliott" userId="cdb16648b1be79b7" providerId="LiveId" clId="{4A6B1ABC-BC34-4D8A-AE6E-2E8428F5B87C}" dt="2022-10-03T01:04:05.983" v="1241"/>
          <ac:spMkLst>
            <pc:docMk/>
            <pc:sldMk cId="0" sldId="262"/>
            <ac:spMk id="6" creationId="{E6BD46C0-757F-142E-AD7F-093B4DAE786F}"/>
          </ac:spMkLst>
        </pc:spChg>
        <pc:spChg chg="add mod">
          <ac:chgData name="Brendan Elliott" userId="cdb16648b1be79b7" providerId="LiveId" clId="{4A6B1ABC-BC34-4D8A-AE6E-2E8428F5B87C}" dt="2022-10-03T01:04:05.983" v="1241"/>
          <ac:spMkLst>
            <pc:docMk/>
            <pc:sldMk cId="0" sldId="262"/>
            <ac:spMk id="7" creationId="{51C22E4E-ED96-75A3-EB84-FC4200BB714A}"/>
          </ac:spMkLst>
        </pc:spChg>
        <pc:spChg chg="add mod">
          <ac:chgData name="Brendan Elliott" userId="cdb16648b1be79b7" providerId="LiveId" clId="{4A6B1ABC-BC34-4D8A-AE6E-2E8428F5B87C}" dt="2022-10-03T01:04:05.983" v="1241"/>
          <ac:spMkLst>
            <pc:docMk/>
            <pc:sldMk cId="0" sldId="262"/>
            <ac:spMk id="8" creationId="{4F092C4F-5B83-D3EE-0275-DA5907EB8FC5}"/>
          </ac:spMkLst>
        </pc:spChg>
        <pc:picChg chg="add mod">
          <ac:chgData name="Brendan Elliott" userId="cdb16648b1be79b7" providerId="LiveId" clId="{4A6B1ABC-BC34-4D8A-AE6E-2E8428F5B87C}" dt="2022-10-03T01:04:05.983" v="1241"/>
          <ac:picMkLst>
            <pc:docMk/>
            <pc:sldMk cId="0" sldId="262"/>
            <ac:picMk id="9" creationId="{1D01C07C-B201-0CCF-9CF4-172AD93B32C8}"/>
          </ac:picMkLst>
        </pc:picChg>
      </pc:sldChg>
      <pc:sldChg chg="addSp delSp modSp add del mod">
        <pc:chgData name="Brendan Elliott" userId="cdb16648b1be79b7" providerId="LiveId" clId="{4A6B1ABC-BC34-4D8A-AE6E-2E8428F5B87C}" dt="2022-10-03T01:04:01.706" v="1239"/>
        <pc:sldMkLst>
          <pc:docMk/>
          <pc:sldMk cId="0" sldId="263"/>
        </pc:sldMkLst>
        <pc:spChg chg="add del mod">
          <ac:chgData name="Brendan Elliott" userId="cdb16648b1be79b7" providerId="LiveId" clId="{4A6B1ABC-BC34-4D8A-AE6E-2E8428F5B87C}" dt="2022-10-03T00:38:31.972" v="123" actId="478"/>
          <ac:spMkLst>
            <pc:docMk/>
            <pc:sldMk cId="0" sldId="263"/>
            <ac:spMk id="2" creationId="{2CBB115C-0776-36E6-CE8D-2085DBBF30E6}"/>
          </ac:spMkLst>
        </pc:spChg>
        <pc:spChg chg="mod">
          <ac:chgData name="Brendan Elliott" userId="cdb16648b1be79b7" providerId="LiveId" clId="{4A6B1ABC-BC34-4D8A-AE6E-2E8428F5B87C}" dt="2022-10-03T00:43:13.942" v="452" actId="20577"/>
          <ac:spMkLst>
            <pc:docMk/>
            <pc:sldMk cId="0" sldId="263"/>
            <ac:spMk id="4" creationId="{2B0604C5-ED0E-403A-B83B-19463AF85F9F}"/>
          </ac:spMkLst>
        </pc:spChg>
        <pc:spChg chg="mod">
          <ac:chgData name="Brendan Elliott" userId="cdb16648b1be79b7" providerId="LiveId" clId="{4A6B1ABC-BC34-4D8A-AE6E-2E8428F5B87C}" dt="2022-10-03T00:42:20.229" v="376"/>
          <ac:spMkLst>
            <pc:docMk/>
            <pc:sldMk cId="0" sldId="263"/>
            <ac:spMk id="5" creationId="{DB9065FD-A635-B64E-91BE-2827D2AC1F67}"/>
          </ac:spMkLst>
        </pc:spChg>
        <pc:spChg chg="mod">
          <ac:chgData name="Brendan Elliott" userId="cdb16648b1be79b7" providerId="LiveId" clId="{4A6B1ABC-BC34-4D8A-AE6E-2E8428F5B87C}" dt="2022-10-03T00:42:20.229" v="376"/>
          <ac:spMkLst>
            <pc:docMk/>
            <pc:sldMk cId="0" sldId="263"/>
            <ac:spMk id="6" creationId="{43B6C764-0A77-5C66-FFF1-BD0FBC3C567D}"/>
          </ac:spMkLst>
        </pc:spChg>
        <pc:spChg chg="add mod">
          <ac:chgData name="Brendan Elliott" userId="cdb16648b1be79b7" providerId="LiveId" clId="{4A6B1ABC-BC34-4D8A-AE6E-2E8428F5B87C}" dt="2022-10-03T01:04:01.706" v="1239"/>
          <ac:spMkLst>
            <pc:docMk/>
            <pc:sldMk cId="0" sldId="263"/>
            <ac:spMk id="9" creationId="{8F3820AC-A78C-5811-BA98-A53F72D12C0B}"/>
          </ac:spMkLst>
        </pc:spChg>
        <pc:spChg chg="add mod">
          <ac:chgData name="Brendan Elliott" userId="cdb16648b1be79b7" providerId="LiveId" clId="{4A6B1ABC-BC34-4D8A-AE6E-2E8428F5B87C}" dt="2022-10-03T01:04:01.706" v="1239"/>
          <ac:spMkLst>
            <pc:docMk/>
            <pc:sldMk cId="0" sldId="263"/>
            <ac:spMk id="10" creationId="{C53C1C42-7226-B431-8BB6-39FC00F504C0}"/>
          </ac:spMkLst>
        </pc:spChg>
        <pc:spChg chg="add mod">
          <ac:chgData name="Brendan Elliott" userId="cdb16648b1be79b7" providerId="LiveId" clId="{4A6B1ABC-BC34-4D8A-AE6E-2E8428F5B87C}" dt="2022-10-03T01:04:01.706" v="1239"/>
          <ac:spMkLst>
            <pc:docMk/>
            <pc:sldMk cId="0" sldId="263"/>
            <ac:spMk id="11" creationId="{F7D5040F-6546-4223-1470-95B4B49B1FEF}"/>
          </ac:spMkLst>
        </pc:spChg>
        <pc:spChg chg="mod">
          <ac:chgData name="Brendan Elliott" userId="cdb16648b1be79b7" providerId="LiveId" clId="{4A6B1ABC-BC34-4D8A-AE6E-2E8428F5B87C}" dt="2022-10-03T00:41:21.026" v="375" actId="20577"/>
          <ac:spMkLst>
            <pc:docMk/>
            <pc:sldMk cId="0" sldId="263"/>
            <ac:spMk id="17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1:00:40.380" v="1022" actId="1076"/>
          <ac:spMkLst>
            <pc:docMk/>
            <pc:sldMk cId="0" sldId="263"/>
            <ac:spMk id="211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39:01.105" v="171" actId="1076"/>
          <ac:spMkLst>
            <pc:docMk/>
            <pc:sldMk cId="0" sldId="263"/>
            <ac:spMk id="214" creationId="{00000000-0000-0000-0000-000000000000}"/>
          </ac:spMkLst>
        </pc:spChg>
        <pc:grpChg chg="add mod">
          <ac:chgData name="Brendan Elliott" userId="cdb16648b1be79b7" providerId="LiveId" clId="{4A6B1ABC-BC34-4D8A-AE6E-2E8428F5B87C}" dt="2022-10-03T00:43:17.521" v="465" actId="1037"/>
          <ac:grpSpMkLst>
            <pc:docMk/>
            <pc:sldMk cId="0" sldId="263"/>
            <ac:grpSpMk id="3" creationId="{04E788D4-C2B4-5B1A-3306-F85E193D4494}"/>
          </ac:grpSpMkLst>
        </pc:grpChg>
        <pc:picChg chg="add mod modCrop">
          <ac:chgData name="Brendan Elliott" userId="cdb16648b1be79b7" providerId="LiveId" clId="{4A6B1ABC-BC34-4D8A-AE6E-2E8428F5B87C}" dt="2022-10-03T01:00:37.763" v="1020" actId="1076"/>
          <ac:picMkLst>
            <pc:docMk/>
            <pc:sldMk cId="0" sldId="263"/>
            <ac:picMk id="8" creationId="{016BEAF8-B0F0-EC25-FF70-F7EA42B4FF68}"/>
          </ac:picMkLst>
        </pc:picChg>
        <pc:picChg chg="add mod">
          <ac:chgData name="Brendan Elliott" userId="cdb16648b1be79b7" providerId="LiveId" clId="{4A6B1ABC-BC34-4D8A-AE6E-2E8428F5B87C}" dt="2022-10-03T01:04:01.706" v="1239"/>
          <ac:picMkLst>
            <pc:docMk/>
            <pc:sldMk cId="0" sldId="263"/>
            <ac:picMk id="12" creationId="{E9A9C53C-321A-7CBD-83B5-D1A4F18411EE}"/>
          </ac:picMkLst>
        </pc:picChg>
        <pc:picChg chg="mod">
          <ac:chgData name="Brendan Elliott" userId="cdb16648b1be79b7" providerId="LiveId" clId="{4A6B1ABC-BC34-4D8A-AE6E-2E8428F5B87C}" dt="2022-10-03T01:00:58.129" v="1102" actId="1036"/>
          <ac:picMkLst>
            <pc:docMk/>
            <pc:sldMk cId="0" sldId="263"/>
            <ac:picMk id="224" creationId="{00000000-0000-0000-0000-000000000000}"/>
          </ac:picMkLst>
        </pc:picChg>
        <pc:picChg chg="add mod">
          <ac:chgData name="Brendan Elliott" userId="cdb16648b1be79b7" providerId="LiveId" clId="{4A6B1ABC-BC34-4D8A-AE6E-2E8428F5B87C}" dt="2022-10-03T01:01:04.245" v="1103" actId="1076"/>
          <ac:picMkLst>
            <pc:docMk/>
            <pc:sldMk cId="0" sldId="263"/>
            <ac:picMk id="3074" creationId="{B8742207-C467-3530-4646-76CD28CE187C}"/>
          </ac:picMkLst>
        </pc:picChg>
        <pc:picChg chg="add del mod">
          <ac:chgData name="Brendan Elliott" userId="cdb16648b1be79b7" providerId="LiveId" clId="{4A6B1ABC-BC34-4D8A-AE6E-2E8428F5B87C}" dt="2022-10-03T01:00:31.713" v="1018" actId="478"/>
          <ac:picMkLst>
            <pc:docMk/>
            <pc:sldMk cId="0" sldId="263"/>
            <ac:picMk id="3076" creationId="{2DC9B551-298B-08A1-509D-1EBA81384BD3}"/>
          </ac:picMkLst>
        </pc:picChg>
      </pc:sldChg>
      <pc:sldChg chg="modSp mod">
        <pc:chgData name="Brendan Elliott" userId="cdb16648b1be79b7" providerId="LiveId" clId="{4A6B1ABC-BC34-4D8A-AE6E-2E8428F5B87C}" dt="2022-10-03T00:43:23.746" v="473" actId="20577"/>
        <pc:sldMkLst>
          <pc:docMk/>
          <pc:sldMk cId="0" sldId="265"/>
        </pc:sldMkLst>
        <pc:spChg chg="mod">
          <ac:chgData name="Brendan Elliott" userId="cdb16648b1be79b7" providerId="LiveId" clId="{4A6B1ABC-BC34-4D8A-AE6E-2E8428F5B87C}" dt="2022-10-03T00:43:23.746" v="473" actId="20577"/>
          <ac:spMkLst>
            <pc:docMk/>
            <pc:sldMk cId="0" sldId="265"/>
            <ac:spMk id="21" creationId="{00000000-0000-0000-0000-000000000000}"/>
          </ac:spMkLst>
        </pc:spChg>
      </pc:sldChg>
      <pc:sldChg chg="addSp delSp modSp add mod">
        <pc:chgData name="Brendan Elliott" userId="cdb16648b1be79b7" providerId="LiveId" clId="{4A6B1ABC-BC34-4D8A-AE6E-2E8428F5B87C}" dt="2022-10-03T01:06:59.888" v="1246" actId="20577"/>
        <pc:sldMkLst>
          <pc:docMk/>
          <pc:sldMk cId="0" sldId="269"/>
        </pc:sldMkLst>
        <pc:spChg chg="add mod">
          <ac:chgData name="Brendan Elliott" userId="cdb16648b1be79b7" providerId="LiveId" clId="{4A6B1ABC-BC34-4D8A-AE6E-2E8428F5B87C}" dt="2022-10-03T00:50:02.487" v="598" actId="207"/>
          <ac:spMkLst>
            <pc:docMk/>
            <pc:sldMk cId="0" sldId="269"/>
            <ac:spMk id="7" creationId="{8B594BEF-2462-577F-74DA-6A5B97A05186}"/>
          </ac:spMkLst>
        </pc:spChg>
        <pc:spChg chg="add mod">
          <ac:chgData name="Brendan Elliott" userId="cdb16648b1be79b7" providerId="LiveId" clId="{4A6B1ABC-BC34-4D8A-AE6E-2E8428F5B87C}" dt="2022-10-03T00:49:41.944" v="587" actId="207"/>
          <ac:spMkLst>
            <pc:docMk/>
            <pc:sldMk cId="0" sldId="269"/>
            <ac:spMk id="8" creationId="{D43F5B4D-2711-AC68-3DCC-DBDBDD43E49D}"/>
          </ac:spMkLst>
        </pc:spChg>
        <pc:spChg chg="add mod">
          <ac:chgData name="Brendan Elliott" userId="cdb16648b1be79b7" providerId="LiveId" clId="{4A6B1ABC-BC34-4D8A-AE6E-2E8428F5B87C}" dt="2022-10-03T00:49:57.780" v="597" actId="20577"/>
          <ac:spMkLst>
            <pc:docMk/>
            <pc:sldMk cId="0" sldId="269"/>
            <ac:spMk id="9" creationId="{BB2E8947-A0EA-4321-5345-09976B70ACF2}"/>
          </ac:spMkLst>
        </pc:spChg>
        <pc:spChg chg="add mod">
          <ac:chgData name="Brendan Elliott" userId="cdb16648b1be79b7" providerId="LiveId" clId="{4A6B1ABC-BC34-4D8A-AE6E-2E8428F5B87C}" dt="2022-10-03T00:50:25.788" v="608" actId="20577"/>
          <ac:spMkLst>
            <pc:docMk/>
            <pc:sldMk cId="0" sldId="269"/>
            <ac:spMk id="10" creationId="{1A4C0ABC-ADE9-3BDC-0D53-2662F57FDB95}"/>
          </ac:spMkLst>
        </pc:spChg>
        <pc:spChg chg="mod">
          <ac:chgData name="Brendan Elliott" userId="cdb16648b1be79b7" providerId="LiveId" clId="{4A6B1ABC-BC34-4D8A-AE6E-2E8428F5B87C}" dt="2022-10-03T00:54:02.110" v="894"/>
          <ac:spMkLst>
            <pc:docMk/>
            <pc:sldMk cId="0" sldId="269"/>
            <ac:spMk id="12" creationId="{AD24B234-D72F-7B42-1FD6-9EA82B388708}"/>
          </ac:spMkLst>
        </pc:spChg>
        <pc:spChg chg="mod">
          <ac:chgData name="Brendan Elliott" userId="cdb16648b1be79b7" providerId="LiveId" clId="{4A6B1ABC-BC34-4D8A-AE6E-2E8428F5B87C}" dt="2022-10-03T00:54:02.110" v="894"/>
          <ac:spMkLst>
            <pc:docMk/>
            <pc:sldMk cId="0" sldId="269"/>
            <ac:spMk id="13" creationId="{70036659-AD5F-CC7E-608D-89CD80249E77}"/>
          </ac:spMkLst>
        </pc:spChg>
        <pc:spChg chg="mod">
          <ac:chgData name="Brendan Elliott" userId="cdb16648b1be79b7" providerId="LiveId" clId="{4A6B1ABC-BC34-4D8A-AE6E-2E8428F5B87C}" dt="2022-10-03T00:54:02.110" v="894"/>
          <ac:spMkLst>
            <pc:docMk/>
            <pc:sldMk cId="0" sldId="269"/>
            <ac:spMk id="14" creationId="{16F07E4A-E7BB-6E68-D757-84ECFCC34120}"/>
          </ac:spMkLst>
        </pc:spChg>
        <pc:spChg chg="add mod">
          <ac:chgData name="Brendan Elliott" userId="cdb16648b1be79b7" providerId="LiveId" clId="{4A6B1ABC-BC34-4D8A-AE6E-2E8428F5B87C}" dt="2022-10-03T01:04:10.092" v="1243"/>
          <ac:spMkLst>
            <pc:docMk/>
            <pc:sldMk cId="0" sldId="269"/>
            <ac:spMk id="15" creationId="{07FE5B4E-1147-2D9F-EF29-C2FBCA4A8084}"/>
          </ac:spMkLst>
        </pc:spChg>
        <pc:spChg chg="add mod">
          <ac:chgData name="Brendan Elliott" userId="cdb16648b1be79b7" providerId="LiveId" clId="{4A6B1ABC-BC34-4D8A-AE6E-2E8428F5B87C}" dt="2022-10-03T01:04:10.092" v="1243"/>
          <ac:spMkLst>
            <pc:docMk/>
            <pc:sldMk cId="0" sldId="269"/>
            <ac:spMk id="16" creationId="{999AC55B-5EF0-A839-EEAD-5574F38C232B}"/>
          </ac:spMkLst>
        </pc:spChg>
        <pc:spChg chg="add mod">
          <ac:chgData name="Brendan Elliott" userId="cdb16648b1be79b7" providerId="LiveId" clId="{4A6B1ABC-BC34-4D8A-AE6E-2E8428F5B87C}" dt="2022-10-03T01:04:10.092" v="1243"/>
          <ac:spMkLst>
            <pc:docMk/>
            <pc:sldMk cId="0" sldId="269"/>
            <ac:spMk id="17" creationId="{B9531063-2EC7-925B-7422-C7B8DBDDA3E6}"/>
          </ac:spMkLst>
        </pc:spChg>
        <pc:spChg chg="mod">
          <ac:chgData name="Brendan Elliott" userId="cdb16648b1be79b7" providerId="LiveId" clId="{4A6B1ABC-BC34-4D8A-AE6E-2E8428F5B87C}" dt="2022-10-03T00:52:46.756" v="807" actId="20577"/>
          <ac:spMkLst>
            <pc:docMk/>
            <pc:sldMk cId="0" sldId="269"/>
            <ac:spMk id="312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53:40.118" v="893" actId="20577"/>
          <ac:spMkLst>
            <pc:docMk/>
            <pc:sldMk cId="0" sldId="269"/>
            <ac:spMk id="313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50:46.790" v="630" actId="20577"/>
          <ac:spMkLst>
            <pc:docMk/>
            <pc:sldMk cId="0" sldId="269"/>
            <ac:spMk id="316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52:23.540" v="805" actId="27107"/>
          <ac:spMkLst>
            <pc:docMk/>
            <pc:sldMk cId="0" sldId="269"/>
            <ac:spMk id="317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51:11.207" v="665" actId="20577"/>
          <ac:spMkLst>
            <pc:docMk/>
            <pc:sldMk cId="0" sldId="269"/>
            <ac:spMk id="319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1:06:59.888" v="1246" actId="20577"/>
          <ac:spMkLst>
            <pc:docMk/>
            <pc:sldMk cId="0" sldId="269"/>
            <ac:spMk id="326" creationId="{00000000-0000-0000-0000-000000000000}"/>
          </ac:spMkLst>
        </pc:spChg>
        <pc:grpChg chg="add mod">
          <ac:chgData name="Brendan Elliott" userId="cdb16648b1be79b7" providerId="LiveId" clId="{4A6B1ABC-BC34-4D8A-AE6E-2E8428F5B87C}" dt="2022-10-03T00:54:06.756" v="922" actId="1038"/>
          <ac:grpSpMkLst>
            <pc:docMk/>
            <pc:sldMk cId="0" sldId="269"/>
            <ac:grpSpMk id="11" creationId="{F796D699-787B-A6CB-F961-C94EC4D307AB}"/>
          </ac:grpSpMkLst>
        </pc:grpChg>
        <pc:picChg chg="add mod">
          <ac:chgData name="Brendan Elliott" userId="cdb16648b1be79b7" providerId="LiveId" clId="{4A6B1ABC-BC34-4D8A-AE6E-2E8428F5B87C}" dt="2022-10-03T01:04:10.092" v="1243"/>
          <ac:picMkLst>
            <pc:docMk/>
            <pc:sldMk cId="0" sldId="269"/>
            <ac:picMk id="18" creationId="{8DAED0AE-E58A-4822-487E-854E96B19451}"/>
          </ac:picMkLst>
        </pc:picChg>
        <pc:picChg chg="del">
          <ac:chgData name="Brendan Elliott" userId="cdb16648b1be79b7" providerId="LiveId" clId="{4A6B1ABC-BC34-4D8A-AE6E-2E8428F5B87C}" dt="2022-10-03T00:49:00.972" v="572" actId="478"/>
          <ac:picMkLst>
            <pc:docMk/>
            <pc:sldMk cId="0" sldId="269"/>
            <ac:picMk id="328" creationId="{00000000-0000-0000-0000-000000000000}"/>
          </ac:picMkLst>
        </pc:picChg>
        <pc:picChg chg="del">
          <ac:chgData name="Brendan Elliott" userId="cdb16648b1be79b7" providerId="LiveId" clId="{4A6B1ABC-BC34-4D8A-AE6E-2E8428F5B87C}" dt="2022-10-03T00:48:13.021" v="559" actId="478"/>
          <ac:picMkLst>
            <pc:docMk/>
            <pc:sldMk cId="0" sldId="269"/>
            <ac:picMk id="329" creationId="{00000000-0000-0000-0000-000000000000}"/>
          </ac:picMkLst>
        </pc:picChg>
        <pc:picChg chg="del">
          <ac:chgData name="Brendan Elliott" userId="cdb16648b1be79b7" providerId="LiveId" clId="{4A6B1ABC-BC34-4D8A-AE6E-2E8428F5B87C}" dt="2022-10-03T00:49:02.768" v="573" actId="478"/>
          <ac:picMkLst>
            <pc:docMk/>
            <pc:sldMk cId="0" sldId="269"/>
            <ac:picMk id="330" creationId="{00000000-0000-0000-0000-000000000000}"/>
          </ac:picMkLst>
        </pc:picChg>
        <pc:picChg chg="del">
          <ac:chgData name="Brendan Elliott" userId="cdb16648b1be79b7" providerId="LiveId" clId="{4A6B1ABC-BC34-4D8A-AE6E-2E8428F5B87C}" dt="2022-10-03T00:49:04.526" v="574" actId="478"/>
          <ac:picMkLst>
            <pc:docMk/>
            <pc:sldMk cId="0" sldId="269"/>
            <ac:picMk id="331" creationId="{00000000-0000-0000-0000-000000000000}"/>
          </ac:picMkLst>
        </pc:picChg>
        <pc:cxnChg chg="add mod">
          <ac:chgData name="Brendan Elliott" userId="cdb16648b1be79b7" providerId="LiveId" clId="{4A6B1ABC-BC34-4D8A-AE6E-2E8428F5B87C}" dt="2022-10-03T00:48:03.308" v="558" actId="17032"/>
          <ac:cxnSpMkLst>
            <pc:docMk/>
            <pc:sldMk cId="0" sldId="269"/>
            <ac:cxnSpMk id="3" creationId="{0B24CE93-0A38-DE76-FA96-C20B794A0553}"/>
          </ac:cxnSpMkLst>
        </pc:cxnChg>
      </pc:sldChg>
      <pc:sldChg chg="addSp modSp mod">
        <pc:chgData name="Brendan Elliott" userId="cdb16648b1be79b7" providerId="LiveId" clId="{4A6B1ABC-BC34-4D8A-AE6E-2E8428F5B87C}" dt="2022-10-03T00:33:46.357" v="96" actId="207"/>
        <pc:sldMkLst>
          <pc:docMk/>
          <pc:sldMk cId="680608913" sldId="309"/>
        </pc:sldMkLst>
        <pc:spChg chg="add mod">
          <ac:chgData name="Brendan Elliott" userId="cdb16648b1be79b7" providerId="LiveId" clId="{4A6B1ABC-BC34-4D8A-AE6E-2E8428F5B87C}" dt="2022-10-03T00:33:46.357" v="96" actId="207"/>
          <ac:spMkLst>
            <pc:docMk/>
            <pc:sldMk cId="680608913" sldId="309"/>
            <ac:spMk id="13" creationId="{FD5A848B-2B00-279F-1359-38153F2E94FA}"/>
          </ac:spMkLst>
        </pc:spChg>
      </pc:sldChg>
      <pc:sldChg chg="addSp modSp">
        <pc:chgData name="Brendan Elliott" userId="cdb16648b1be79b7" providerId="LiveId" clId="{4A6B1ABC-BC34-4D8A-AE6E-2E8428F5B87C}" dt="2022-10-03T01:04:03.976" v="1240"/>
        <pc:sldMkLst>
          <pc:docMk/>
          <pc:sldMk cId="3631757862" sldId="377"/>
        </pc:sldMkLst>
        <pc:spChg chg="add mod">
          <ac:chgData name="Brendan Elliott" userId="cdb16648b1be79b7" providerId="LiveId" clId="{4A6B1ABC-BC34-4D8A-AE6E-2E8428F5B87C}" dt="2022-10-03T01:04:03.976" v="1240"/>
          <ac:spMkLst>
            <pc:docMk/>
            <pc:sldMk cId="3631757862" sldId="377"/>
            <ac:spMk id="9" creationId="{78D0CF3B-1CD1-75B9-20B9-74832DDB14AF}"/>
          </ac:spMkLst>
        </pc:spChg>
        <pc:spChg chg="add mod">
          <ac:chgData name="Brendan Elliott" userId="cdb16648b1be79b7" providerId="LiveId" clId="{4A6B1ABC-BC34-4D8A-AE6E-2E8428F5B87C}" dt="2022-10-03T01:04:03.976" v="1240"/>
          <ac:spMkLst>
            <pc:docMk/>
            <pc:sldMk cId="3631757862" sldId="377"/>
            <ac:spMk id="10" creationId="{55925C0A-08D3-2DB2-A259-30DB8E78F3F3}"/>
          </ac:spMkLst>
        </pc:spChg>
        <pc:spChg chg="add mod">
          <ac:chgData name="Brendan Elliott" userId="cdb16648b1be79b7" providerId="LiveId" clId="{4A6B1ABC-BC34-4D8A-AE6E-2E8428F5B87C}" dt="2022-10-03T01:04:03.976" v="1240"/>
          <ac:spMkLst>
            <pc:docMk/>
            <pc:sldMk cId="3631757862" sldId="377"/>
            <ac:spMk id="11" creationId="{7C6C93E2-D4EE-8C77-8E35-C042BDA8CCE3}"/>
          </ac:spMkLst>
        </pc:spChg>
        <pc:picChg chg="add mod">
          <ac:chgData name="Brendan Elliott" userId="cdb16648b1be79b7" providerId="LiveId" clId="{4A6B1ABC-BC34-4D8A-AE6E-2E8428F5B87C}" dt="2022-10-03T01:04:03.976" v="1240"/>
          <ac:picMkLst>
            <pc:docMk/>
            <pc:sldMk cId="3631757862" sldId="377"/>
            <ac:picMk id="12" creationId="{8E8A3304-749C-B91E-A2C7-7FC509C89FA0}"/>
          </ac:picMkLst>
        </pc:picChg>
      </pc:sldChg>
      <pc:sldChg chg="addSp modSp">
        <pc:chgData name="Brendan Elliott" userId="cdb16648b1be79b7" providerId="LiveId" clId="{4A6B1ABC-BC34-4D8A-AE6E-2E8428F5B87C}" dt="2022-10-03T01:03:56.820" v="1238"/>
        <pc:sldMkLst>
          <pc:docMk/>
          <pc:sldMk cId="2339058888" sldId="378"/>
        </pc:sldMkLst>
        <pc:spChg chg="add mod">
          <ac:chgData name="Brendan Elliott" userId="cdb16648b1be79b7" providerId="LiveId" clId="{4A6B1ABC-BC34-4D8A-AE6E-2E8428F5B87C}" dt="2022-10-03T01:03:56.820" v="1238"/>
          <ac:spMkLst>
            <pc:docMk/>
            <pc:sldMk cId="2339058888" sldId="378"/>
            <ac:spMk id="10" creationId="{4B91FDF0-CDCF-BB1B-1828-B53B4005C0F8}"/>
          </ac:spMkLst>
        </pc:spChg>
        <pc:spChg chg="add mod">
          <ac:chgData name="Brendan Elliott" userId="cdb16648b1be79b7" providerId="LiveId" clId="{4A6B1ABC-BC34-4D8A-AE6E-2E8428F5B87C}" dt="2022-10-03T01:03:56.820" v="1238"/>
          <ac:spMkLst>
            <pc:docMk/>
            <pc:sldMk cId="2339058888" sldId="378"/>
            <ac:spMk id="11" creationId="{8EF8E519-8D09-988B-DEE9-43243EEE6C92}"/>
          </ac:spMkLst>
        </pc:spChg>
        <pc:spChg chg="add mod">
          <ac:chgData name="Brendan Elliott" userId="cdb16648b1be79b7" providerId="LiveId" clId="{4A6B1ABC-BC34-4D8A-AE6E-2E8428F5B87C}" dt="2022-10-03T01:03:56.820" v="1238"/>
          <ac:spMkLst>
            <pc:docMk/>
            <pc:sldMk cId="2339058888" sldId="378"/>
            <ac:spMk id="12" creationId="{10A67D71-621F-7202-2E60-458445C3245F}"/>
          </ac:spMkLst>
        </pc:spChg>
        <pc:picChg chg="add mod">
          <ac:chgData name="Brendan Elliott" userId="cdb16648b1be79b7" providerId="LiveId" clId="{4A6B1ABC-BC34-4D8A-AE6E-2E8428F5B87C}" dt="2022-10-03T01:03:56.820" v="1238"/>
          <ac:picMkLst>
            <pc:docMk/>
            <pc:sldMk cId="2339058888" sldId="378"/>
            <ac:picMk id="13" creationId="{8F7CE263-BB69-5C9B-4A3D-6339DF5F4FDB}"/>
          </ac:picMkLst>
        </pc:picChg>
      </pc:sldChg>
      <pc:sldChg chg="addSp modSp mod">
        <pc:chgData name="Brendan Elliott" userId="cdb16648b1be79b7" providerId="LiveId" clId="{4A6B1ABC-BC34-4D8A-AE6E-2E8428F5B87C}" dt="2022-10-03T01:04:11.730" v="1244"/>
        <pc:sldMkLst>
          <pc:docMk/>
          <pc:sldMk cId="1093691117" sldId="385"/>
        </pc:sldMkLst>
        <pc:spChg chg="add mod">
          <ac:chgData name="Brendan Elliott" userId="cdb16648b1be79b7" providerId="LiveId" clId="{4A6B1ABC-BC34-4D8A-AE6E-2E8428F5B87C}" dt="2022-10-03T01:04:11.730" v="1244"/>
          <ac:spMkLst>
            <pc:docMk/>
            <pc:sldMk cId="1093691117" sldId="385"/>
            <ac:spMk id="8" creationId="{02DCE3DD-EA98-0E98-F4AC-AA91A19B60C0}"/>
          </ac:spMkLst>
        </pc:spChg>
        <pc:spChg chg="add mod">
          <ac:chgData name="Brendan Elliott" userId="cdb16648b1be79b7" providerId="LiveId" clId="{4A6B1ABC-BC34-4D8A-AE6E-2E8428F5B87C}" dt="2022-10-03T01:04:11.730" v="1244"/>
          <ac:spMkLst>
            <pc:docMk/>
            <pc:sldMk cId="1093691117" sldId="385"/>
            <ac:spMk id="9" creationId="{2C58FA32-46E7-0BDC-49D7-FD23E29AF896}"/>
          </ac:spMkLst>
        </pc:spChg>
        <pc:spChg chg="add mod">
          <ac:chgData name="Brendan Elliott" userId="cdb16648b1be79b7" providerId="LiveId" clId="{4A6B1ABC-BC34-4D8A-AE6E-2E8428F5B87C}" dt="2022-10-03T01:04:11.730" v="1244"/>
          <ac:spMkLst>
            <pc:docMk/>
            <pc:sldMk cId="1093691117" sldId="385"/>
            <ac:spMk id="10" creationId="{82F6BD7E-8C09-9647-9EC1-36DBCD8D0ADA}"/>
          </ac:spMkLst>
        </pc:spChg>
        <pc:spChg chg="mod">
          <ac:chgData name="Brendan Elliott" userId="cdb16648b1be79b7" providerId="LiveId" clId="{4A6B1ABC-BC34-4D8A-AE6E-2E8428F5B87C}" dt="2022-10-03T00:43:42.949" v="488" actId="20577"/>
          <ac:spMkLst>
            <pc:docMk/>
            <pc:sldMk cId="1093691117" sldId="385"/>
            <ac:spMk id="53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43:36.981" v="475" actId="20577"/>
          <ac:spMkLst>
            <pc:docMk/>
            <pc:sldMk cId="1093691117" sldId="385"/>
            <ac:spMk id="54" creationId="{00000000-0000-0000-0000-000000000000}"/>
          </ac:spMkLst>
        </pc:spChg>
        <pc:picChg chg="add mod">
          <ac:chgData name="Brendan Elliott" userId="cdb16648b1be79b7" providerId="LiveId" clId="{4A6B1ABC-BC34-4D8A-AE6E-2E8428F5B87C}" dt="2022-10-03T01:04:11.730" v="1244"/>
          <ac:picMkLst>
            <pc:docMk/>
            <pc:sldMk cId="1093691117" sldId="385"/>
            <ac:picMk id="11" creationId="{908DDFC6-AB7E-7965-271C-B50D780AE360}"/>
          </ac:picMkLst>
        </pc:picChg>
      </pc:sldChg>
      <pc:sldChg chg="modSp add mod">
        <pc:chgData name="Brendan Elliott" userId="cdb16648b1be79b7" providerId="LiveId" clId="{4A6B1ABC-BC34-4D8A-AE6E-2E8428F5B87C}" dt="2022-10-03T00:31:35.192" v="45" actId="20577"/>
        <pc:sldMkLst>
          <pc:docMk/>
          <pc:sldMk cId="1684316997" sldId="386"/>
        </pc:sldMkLst>
        <pc:spChg chg="mod">
          <ac:chgData name="Brendan Elliott" userId="cdb16648b1be79b7" providerId="LiveId" clId="{4A6B1ABC-BC34-4D8A-AE6E-2E8428F5B87C}" dt="2022-10-03T00:31:01.403" v="2" actId="20577"/>
          <ac:spMkLst>
            <pc:docMk/>
            <pc:sldMk cId="1684316997" sldId="386"/>
            <ac:spMk id="188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31:35.192" v="45" actId="20577"/>
          <ac:spMkLst>
            <pc:docMk/>
            <pc:sldMk cId="1684316997" sldId="386"/>
            <ac:spMk id="192" creationId="{00000000-0000-0000-0000-000000000000}"/>
          </ac:spMkLst>
        </pc:spChg>
      </pc:sldChg>
      <pc:sldChg chg="new del">
        <pc:chgData name="Brendan Elliott" userId="cdb16648b1be79b7" providerId="LiveId" clId="{4A6B1ABC-BC34-4D8A-AE6E-2E8428F5B87C}" dt="2022-10-03T00:31:40.598" v="47" actId="47"/>
        <pc:sldMkLst>
          <pc:docMk/>
          <pc:sldMk cId="3235478154" sldId="387"/>
        </pc:sldMkLst>
      </pc:sldChg>
      <pc:sldChg chg="addSp delSp modSp add mod">
        <pc:chgData name="Brendan Elliott" userId="cdb16648b1be79b7" providerId="LiveId" clId="{4A6B1ABC-BC34-4D8A-AE6E-2E8428F5B87C}" dt="2022-10-03T01:04:07.778" v="1242"/>
        <pc:sldMkLst>
          <pc:docMk/>
          <pc:sldMk cId="4272007033" sldId="387"/>
        </pc:sldMkLst>
        <pc:spChg chg="add mod">
          <ac:chgData name="Brendan Elliott" userId="cdb16648b1be79b7" providerId="LiveId" clId="{4A6B1ABC-BC34-4D8A-AE6E-2E8428F5B87C}" dt="2022-10-03T01:04:07.778" v="1242"/>
          <ac:spMkLst>
            <pc:docMk/>
            <pc:sldMk cId="4272007033" sldId="387"/>
            <ac:spMk id="2" creationId="{CCD3F398-F726-A54A-9FB6-9A64D19BFCA1}"/>
          </ac:spMkLst>
        </pc:spChg>
        <pc:spChg chg="mod">
          <ac:chgData name="Brendan Elliott" userId="cdb16648b1be79b7" providerId="LiveId" clId="{4A6B1ABC-BC34-4D8A-AE6E-2E8428F5B87C}" dt="2022-10-03T00:43:00.235" v="432" actId="20577"/>
          <ac:spMkLst>
            <pc:docMk/>
            <pc:sldMk cId="4272007033" sldId="387"/>
            <ac:spMk id="4" creationId="{2B0604C5-ED0E-403A-B83B-19463AF85F9F}"/>
          </ac:spMkLst>
        </pc:spChg>
        <pc:spChg chg="mod">
          <ac:chgData name="Brendan Elliott" userId="cdb16648b1be79b7" providerId="LiveId" clId="{4A6B1ABC-BC34-4D8A-AE6E-2E8428F5B87C}" dt="2022-10-03T00:42:56.112" v="424" actId="20577"/>
          <ac:spMkLst>
            <pc:docMk/>
            <pc:sldMk cId="4272007033" sldId="387"/>
            <ac:spMk id="5" creationId="{DB9065FD-A635-B64E-91BE-2827D2AC1F67}"/>
          </ac:spMkLst>
        </pc:spChg>
        <pc:spChg chg="add mod">
          <ac:chgData name="Brendan Elliott" userId="cdb16648b1be79b7" providerId="LiveId" clId="{4A6B1ABC-BC34-4D8A-AE6E-2E8428F5B87C}" dt="2022-10-03T01:04:07.778" v="1242"/>
          <ac:spMkLst>
            <pc:docMk/>
            <pc:sldMk cId="4272007033" sldId="387"/>
            <ac:spMk id="7" creationId="{72F1B7B3-8E04-F61F-5DDF-B61BD7FE8FDF}"/>
          </ac:spMkLst>
        </pc:spChg>
        <pc:spChg chg="add mod">
          <ac:chgData name="Brendan Elliott" userId="cdb16648b1be79b7" providerId="LiveId" clId="{4A6B1ABC-BC34-4D8A-AE6E-2E8428F5B87C}" dt="2022-10-03T01:04:07.778" v="1242"/>
          <ac:spMkLst>
            <pc:docMk/>
            <pc:sldMk cId="4272007033" sldId="387"/>
            <ac:spMk id="8" creationId="{B31944B1-57E5-8A1B-3038-EAAFFE365A90}"/>
          </ac:spMkLst>
        </pc:spChg>
        <pc:spChg chg="mod">
          <ac:chgData name="Brendan Elliott" userId="cdb16648b1be79b7" providerId="LiveId" clId="{4A6B1ABC-BC34-4D8A-AE6E-2E8428F5B87C}" dt="2022-10-03T00:57:06.937" v="1007" actId="20577"/>
          <ac:spMkLst>
            <pc:docMk/>
            <pc:sldMk cId="4272007033" sldId="387"/>
            <ac:spMk id="17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42:42.200" v="420" actId="20577"/>
          <ac:spMkLst>
            <pc:docMk/>
            <pc:sldMk cId="4272007033" sldId="387"/>
            <ac:spMk id="214" creationId="{00000000-0000-0000-0000-000000000000}"/>
          </ac:spMkLst>
        </pc:spChg>
        <pc:grpChg chg="mod">
          <ac:chgData name="Brendan Elliott" userId="cdb16648b1be79b7" providerId="LiveId" clId="{4A6B1ABC-BC34-4D8A-AE6E-2E8428F5B87C}" dt="2022-10-03T00:43:04.835" v="444" actId="1037"/>
          <ac:grpSpMkLst>
            <pc:docMk/>
            <pc:sldMk cId="4272007033" sldId="387"/>
            <ac:grpSpMk id="3" creationId="{04E788D4-C2B4-5B1A-3306-F85E193D4494}"/>
          </ac:grpSpMkLst>
        </pc:grpChg>
        <pc:picChg chg="add mod">
          <ac:chgData name="Brendan Elliott" userId="cdb16648b1be79b7" providerId="LiveId" clId="{4A6B1ABC-BC34-4D8A-AE6E-2E8428F5B87C}" dt="2022-10-03T01:04:07.778" v="1242"/>
          <ac:picMkLst>
            <pc:docMk/>
            <pc:sldMk cId="4272007033" sldId="387"/>
            <ac:picMk id="9" creationId="{C49AFF62-1172-28AB-74B3-CD91B1FDB3E8}"/>
          </ac:picMkLst>
        </pc:picChg>
        <pc:picChg chg="mod">
          <ac:chgData name="Brendan Elliott" userId="cdb16648b1be79b7" providerId="LiveId" clId="{4A6B1ABC-BC34-4D8A-AE6E-2E8428F5B87C}" dt="2022-10-03T01:01:32.929" v="1135" actId="1035"/>
          <ac:picMkLst>
            <pc:docMk/>
            <pc:sldMk cId="4272007033" sldId="387"/>
            <ac:picMk id="224" creationId="{00000000-0000-0000-0000-000000000000}"/>
          </ac:picMkLst>
        </pc:picChg>
        <pc:picChg chg="del">
          <ac:chgData name="Brendan Elliott" userId="cdb16648b1be79b7" providerId="LiveId" clId="{4A6B1ABC-BC34-4D8A-AE6E-2E8428F5B87C}" dt="2022-10-03T00:42:46.400" v="421" actId="478"/>
          <ac:picMkLst>
            <pc:docMk/>
            <pc:sldMk cId="4272007033" sldId="387"/>
            <ac:picMk id="3074" creationId="{B8742207-C467-3530-4646-76CD28CE187C}"/>
          </ac:picMkLst>
        </pc:picChg>
        <pc:picChg chg="mod">
          <ac:chgData name="Brendan Elliott" userId="cdb16648b1be79b7" providerId="LiveId" clId="{4A6B1ABC-BC34-4D8A-AE6E-2E8428F5B87C}" dt="2022-10-03T01:01:39.516" v="1169" actId="1035"/>
          <ac:picMkLst>
            <pc:docMk/>
            <pc:sldMk cId="4272007033" sldId="387"/>
            <ac:picMk id="3076" creationId="{2DC9B551-298B-08A1-509D-1EBA81384BD3}"/>
          </ac:picMkLst>
        </pc:picChg>
        <pc:picChg chg="add mod">
          <ac:chgData name="Brendan Elliott" userId="cdb16648b1be79b7" providerId="LiveId" clId="{4A6B1ABC-BC34-4D8A-AE6E-2E8428F5B87C}" dt="2022-10-03T01:01:47.758" v="1211" actId="1038"/>
          <ac:picMkLst>
            <pc:docMk/>
            <pc:sldMk cId="4272007033" sldId="387"/>
            <ac:picMk id="6146" creationId="{A3B4592B-740C-7E10-42FF-9074C54F9923}"/>
          </ac:picMkLst>
        </pc:picChg>
      </pc:sldChg>
      <pc:sldChg chg="new del">
        <pc:chgData name="Brendan Elliott" userId="cdb16648b1be79b7" providerId="LiveId" clId="{4A6B1ABC-BC34-4D8A-AE6E-2E8428F5B87C}" dt="2022-10-03T01:02:52.097" v="1228" actId="47"/>
        <pc:sldMkLst>
          <pc:docMk/>
          <pc:sldMk cId="1336356190" sldId="3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C1454-2CF2-4FBD-84FC-C97660D326F5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9892F-0D79-4686-BD04-9B325AB4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18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89E94-532B-494D-AD7A-712B16D9F5A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8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EFD89-9B7A-5565-67CF-E3CDDCC33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0870A-3721-B948-D7AC-8E6ABBA48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F6CE1-24A9-A726-B51A-66E3BF2D6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05575-DF7B-4B9A-6BBF-791546C17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0E44B-6C05-CE72-3D6C-D4BD3F1A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61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50FF6-C7FA-68DE-FEDE-47A6D8C1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A1485-C920-987C-8F29-76E46539D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2F7B9-4F2D-57A1-9C38-439DCA73E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20C13-7A95-29D0-B507-C50654D7A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F9090-E3FF-C9AD-A7E1-39800769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2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3C6EAB-E5DC-B949-07A2-264D713BA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5E2D6F-C72F-E120-8A1A-E679A3290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F0175-2584-F9A8-FEED-655B3969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2E14B-ED56-6B7E-8671-6740EF834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4A92E-9F1F-729E-C86D-0FF77AA28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00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hot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photo or 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56678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rb + 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Drag photo or click icon to add picture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2180146" y="1619336"/>
            <a:ext cx="10059870" cy="3619328"/>
          </a:xfrm>
          <a:prstGeom prst="rect">
            <a:avLst/>
          </a:prstGeom>
          <a:solidFill>
            <a:schemeClr val="accent5">
              <a:hueOff val="-15428571"/>
              <a:satOff val="-30434"/>
              <a:lumOff val="901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27" name="Title 1"/>
          <p:cNvSpPr/>
          <p:nvPr userDrawn="1"/>
        </p:nvSpPr>
        <p:spPr>
          <a:xfrm>
            <a:off x="2529223" y="1840251"/>
            <a:ext cx="557895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r>
              <a:t>01</a:t>
            </a:r>
          </a:p>
        </p:txBody>
      </p:sp>
      <p:sp>
        <p:nvSpPr>
          <p:cNvPr id="28" name="Straight Connector 16"/>
          <p:cNvSpPr/>
          <p:nvPr userDrawn="1"/>
        </p:nvSpPr>
        <p:spPr>
          <a:xfrm flipH="1">
            <a:off x="1963358" y="-936048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Straight Connector 19"/>
          <p:cNvSpPr/>
          <p:nvPr userDrawn="1"/>
        </p:nvSpPr>
        <p:spPr>
          <a:xfrm>
            <a:off x="-750840" y="1391501"/>
            <a:ext cx="13693680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TextBox 5"/>
          <p:cNvSpPr/>
          <p:nvPr userDrawn="1"/>
        </p:nvSpPr>
        <p:spPr>
          <a:xfrm>
            <a:off x="3352959" y="2604792"/>
            <a:ext cx="2967767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000"/>
              </a:lnSpc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sz="2000" dirty="0"/>
              <a:t>A LITTLE </a:t>
            </a:r>
            <a:br>
              <a:rPr sz="2000" dirty="0"/>
            </a:br>
            <a:r>
              <a:rPr sz="2000" dirty="0"/>
              <a:t>BLURB OF INFO </a:t>
            </a:r>
            <a:r>
              <a:rPr lang="en-US" sz="2000" dirty="0"/>
              <a:t>CAN</a:t>
            </a:r>
            <a:r>
              <a:rPr sz="2000" dirty="0"/>
              <a:t> SIT IN THIS SPACE.</a:t>
            </a:r>
          </a:p>
        </p:txBody>
      </p:sp>
      <p:sp>
        <p:nvSpPr>
          <p:cNvPr id="31" name="TextBox 20"/>
          <p:cNvSpPr/>
          <p:nvPr userDrawn="1"/>
        </p:nvSpPr>
        <p:spPr>
          <a:xfrm>
            <a:off x="7122900" y="2338366"/>
            <a:ext cx="4211147" cy="2349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consectetuer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, </a:t>
            </a:r>
            <a:r>
              <a:rPr lang="en-US" sz="1200" dirty="0" err="1"/>
              <a:t>sed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nonummy</a:t>
            </a:r>
            <a:r>
              <a:rPr lang="en-US" sz="1200" dirty="0"/>
              <a:t> </a:t>
            </a:r>
            <a:r>
              <a:rPr lang="en-US" sz="1200" dirty="0" err="1"/>
              <a:t>nibh</a:t>
            </a:r>
            <a:r>
              <a:rPr lang="en-US" sz="1200" dirty="0"/>
              <a:t> </a:t>
            </a:r>
            <a:r>
              <a:rPr lang="en-US" sz="1200" dirty="0" err="1"/>
              <a:t>euismod</a:t>
            </a:r>
            <a:r>
              <a:rPr lang="en-US" sz="1200" dirty="0"/>
              <a:t> </a:t>
            </a:r>
            <a:r>
              <a:rPr lang="en-US" sz="1200" dirty="0" err="1"/>
              <a:t>tincidunt</a:t>
            </a:r>
            <a:r>
              <a:rPr lang="en-US" sz="1200" dirty="0"/>
              <a:t> </a:t>
            </a:r>
            <a:r>
              <a:rPr lang="en-US" sz="1200" dirty="0" err="1"/>
              <a:t>ut</a:t>
            </a:r>
            <a:r>
              <a:rPr lang="en-US" sz="1200" dirty="0"/>
              <a:t> </a:t>
            </a:r>
            <a:r>
              <a:rPr lang="en-US" sz="1200" dirty="0" err="1"/>
              <a:t>laoreet</a:t>
            </a:r>
            <a:endParaRPr lang="en-US" sz="1200" dirty="0"/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consectetuer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, </a:t>
            </a:r>
            <a:r>
              <a:rPr lang="en-US" sz="1200" dirty="0" err="1"/>
              <a:t>sed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nonummy</a:t>
            </a:r>
            <a:r>
              <a:rPr lang="en-US" sz="1200" dirty="0"/>
              <a:t> </a:t>
            </a:r>
            <a:r>
              <a:rPr lang="en-US" sz="1200" dirty="0" err="1"/>
              <a:t>nibh</a:t>
            </a:r>
            <a:r>
              <a:rPr lang="en-US" sz="1200" dirty="0"/>
              <a:t> </a:t>
            </a:r>
            <a:r>
              <a:rPr lang="en-US" sz="1200" dirty="0" err="1"/>
              <a:t>euismod</a:t>
            </a:r>
            <a:r>
              <a:rPr lang="en-US" sz="1200" dirty="0"/>
              <a:t> </a:t>
            </a:r>
            <a:r>
              <a:rPr lang="en-US" sz="1200" dirty="0" err="1"/>
              <a:t>tincidunt</a:t>
            </a:r>
            <a:r>
              <a:rPr lang="en-US" sz="1200" dirty="0"/>
              <a:t> </a:t>
            </a:r>
            <a:r>
              <a:rPr lang="en-US" sz="1200" dirty="0" err="1"/>
              <a:t>ut</a:t>
            </a:r>
            <a:r>
              <a:rPr lang="en-US" sz="1200" dirty="0"/>
              <a:t> </a:t>
            </a:r>
            <a:r>
              <a:rPr lang="en-US" sz="1200" dirty="0" err="1"/>
              <a:t>laoreet</a:t>
            </a:r>
            <a:endParaRPr lang="en-US" sz="1200" dirty="0"/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consectetuer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, </a:t>
            </a:r>
            <a:r>
              <a:rPr lang="en-US" sz="1200" dirty="0" err="1"/>
              <a:t>sed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nonummy</a:t>
            </a:r>
            <a:r>
              <a:rPr lang="en-US" sz="1200" dirty="0"/>
              <a:t> </a:t>
            </a:r>
            <a:r>
              <a:rPr lang="en-US" sz="1200" dirty="0" err="1"/>
              <a:t>nibh</a:t>
            </a:r>
            <a:r>
              <a:rPr lang="en-US" sz="1200" dirty="0"/>
              <a:t> </a:t>
            </a:r>
            <a:r>
              <a:rPr lang="en-US" sz="1200" dirty="0" err="1"/>
              <a:t>euismod</a:t>
            </a:r>
            <a:r>
              <a:rPr lang="en-US" sz="1200" dirty="0"/>
              <a:t> </a:t>
            </a:r>
            <a:r>
              <a:rPr lang="en-US" sz="1200" dirty="0" err="1"/>
              <a:t>tincidunt</a:t>
            </a:r>
            <a:r>
              <a:rPr lang="en-US" sz="1200" dirty="0"/>
              <a:t> </a:t>
            </a:r>
            <a:r>
              <a:rPr lang="en-US" sz="1200" dirty="0" err="1"/>
              <a:t>ut</a:t>
            </a:r>
            <a:r>
              <a:rPr lang="en-US" sz="1200" dirty="0"/>
              <a:t> </a:t>
            </a:r>
            <a:r>
              <a:rPr lang="en-US" sz="1200" dirty="0" err="1"/>
              <a:t>laoreet</a:t>
            </a:r>
            <a:endParaRPr lang="en-US" sz="1200" dirty="0"/>
          </a:p>
        </p:txBody>
      </p:sp>
      <p:sp>
        <p:nvSpPr>
          <p:cNvPr id="32" name="Straight Connector 55"/>
          <p:cNvSpPr/>
          <p:nvPr userDrawn="1"/>
        </p:nvSpPr>
        <p:spPr>
          <a:xfrm>
            <a:off x="6757096" y="2341842"/>
            <a:ext cx="1" cy="2345885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" name="Straight Connector 19"/>
          <p:cNvSpPr/>
          <p:nvPr userDrawn="1"/>
        </p:nvSpPr>
        <p:spPr>
          <a:xfrm>
            <a:off x="-89744" y="5417484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4" name="pasted-image.pdf" descr="pasted-image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8125" y="2571530"/>
            <a:ext cx="129628" cy="1296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01908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E438-8C84-FA66-BA09-E90F800B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2DF12-EB48-31BA-A48F-856C2ABED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735B6-774B-17B9-BFDB-5438B3F74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30C9F-19E8-0D12-C0C5-B03AF54D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7A9EF-5704-337A-5E6D-8FC34934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23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F37F-2883-7138-418A-26666EE2C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64DC8-84A0-C17F-5A9D-7C0BD263D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AD5BA-21B8-899C-2686-86CBE8CE4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69CE5-F0E7-5F58-28CB-A4C06B0FA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7582B-2F01-1A9D-AC41-F7BE6C5D4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03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A2DA8-5826-BDE6-D438-B254AAC7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36015-B28E-C0D1-EA5B-1DF9B571CD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AA902-AD58-8C24-1DFE-3E60795E4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D338E-AC96-3D53-D02E-B15E9B7D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1D471-1BBB-19C4-622C-0B4116287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7C97E-0F56-1FEC-BBDF-9EC384E57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15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3EAC8-993E-F2D2-0B25-1307A188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0F695-2EEE-9801-A8E0-44C1800AE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CF9B0-2FF7-7A98-0E88-F5D4CB58B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5A0D0-D911-D58D-07B8-E8BD4F20D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BFB78-52E9-4EC8-9E3D-347116F8CF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0BCAF-8A47-1E67-5AFC-FDC78CA8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1BF795-DBA3-DCBC-46AD-E610406E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5C45DD-53EC-74F9-16EE-64F41ACF1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3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54F7F-D8F2-3DEA-F1AD-9DB0F531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4D129E-C55F-7FEF-5B98-77F6182A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7DEA5-0F7A-CE62-FE6F-259A3F5B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7F169-0B7A-9671-F6CA-3E1C6DBD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19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2C725B-6006-95DB-DDD6-313426600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25B4A5-016C-8C5F-F0DF-CCAD0BE9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CD336-D17A-ECF0-33DB-54B0644D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4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B5824-02B3-8A3C-E36D-EABAB40E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D2FDD-D71A-0352-D232-283A3AD1D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FA52F-1D25-9F2F-B5B3-878C761E2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BDC95-47A7-C26A-FA19-950288802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24F90-052B-E6A9-4B24-E914613E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25D03-DC65-B405-7AE0-70F80DA4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7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6F72-54F7-E9A5-B814-C34D9D56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DE6733-AA00-8F9F-9DB0-7098E03C5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07798-C3C3-D865-C6CA-2DD69BB71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E6B29-6034-73B1-204D-66DF6F9C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FC338-DB4D-688E-DC69-336FB98E4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3BD7D-9E4B-42B4-ADB8-2257E0A7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0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727B6-B1C8-B844-20CE-7F2F669E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223C5-D339-822C-6A6C-47828E6B5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D94C6-547B-37C4-6162-551E422CD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306E8-8F42-4E88-A762-93030CC5EE2B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06A09-1195-9866-F29A-B11B553C1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87379-F4C2-FA3B-205E-A72C9140D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68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/>
          <a:stretch/>
        </p:blipFill>
        <p:spPr>
          <a:xfrm>
            <a:off x="-171032" y="0"/>
            <a:ext cx="9187408" cy="6858000"/>
          </a:xfrm>
          <a:prstGeom prst="rect">
            <a:avLst/>
          </a:prstGeom>
        </p:spPr>
      </p:pic>
      <p:sp>
        <p:nvSpPr>
          <p:cNvPr id="335" name="Rectangle"/>
          <p:cNvSpPr/>
          <p:nvPr/>
        </p:nvSpPr>
        <p:spPr>
          <a:xfrm>
            <a:off x="-171032" y="-1"/>
            <a:ext cx="9187407" cy="6858001"/>
          </a:xfrm>
          <a:prstGeom prst="rect">
            <a:avLst/>
          </a:prstGeom>
          <a:solidFill>
            <a:srgbClr val="83003F">
              <a:alpha val="898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336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80" y="2244174"/>
            <a:ext cx="248047" cy="248048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PRESENTATION TITLE GOES HERE"/>
          <p:cNvSpPr/>
          <p:nvPr/>
        </p:nvSpPr>
        <p:spPr>
          <a:xfrm>
            <a:off x="1300602" y="2166128"/>
            <a:ext cx="6466449" cy="158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 fontScale="92500"/>
          </a:bodyPr>
          <a:lstStyle>
            <a:lvl1pPr defTabSz="758951">
              <a:lnSpc>
                <a:spcPct val="90000"/>
              </a:lnSpc>
              <a:defRPr sz="5312" spc="265">
                <a:solidFill>
                  <a:schemeClr val="accent5">
                    <a:hueOff val="-15428571"/>
                    <a:satOff val="-30434"/>
                    <a:lumOff val="9019"/>
                  </a:schemeClr>
                </a:solidFill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sz="4400" spc="600" dirty="0">
                <a:solidFill>
                  <a:schemeClr val="bg1"/>
                </a:solidFill>
              </a:rPr>
              <a:t>Midpoint Autonomous Tractor Presentation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00602" y="3978407"/>
            <a:ext cx="6402262" cy="541620"/>
            <a:chOff x="1300602" y="4207009"/>
            <a:chExt cx="6402262" cy="541620"/>
          </a:xfrm>
        </p:grpSpPr>
        <p:sp>
          <p:nvSpPr>
            <p:cNvPr id="338" name="Professor Albert Einstein June 23, 2018"/>
            <p:cNvSpPr/>
            <p:nvPr/>
          </p:nvSpPr>
          <p:spPr>
            <a:xfrm>
              <a:off x="1300602" y="4207009"/>
              <a:ext cx="6402262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2400">
                  <a:solidFill>
                    <a:schemeClr val="accent2"/>
                  </a:solidFill>
                  <a:latin typeface="Gineso Cond Thin"/>
                  <a:ea typeface="Gineso Cond Thin"/>
                  <a:cs typeface="Gineso Cond Thin"/>
                  <a:sym typeface="Gineso Cond Thin"/>
                </a:defRPr>
              </a:pPr>
              <a:r>
                <a:rPr lang="en-US" sz="1400" cap="all" spc="200" dirty="0">
                  <a:latin typeface="Acherus Grotesque" charset="0"/>
                  <a:ea typeface="Acherus Grotesque" charset="0"/>
                  <a:cs typeface="Acherus Grotesque" charset="0"/>
                </a:rPr>
                <a:t>Jai Deshmukh and Brendan Love</a:t>
              </a:r>
              <a:endParaRPr lang="en-US" sz="1000" i="1" cap="all" spc="200" dirty="0">
                <a:solidFill>
                  <a:schemeClr val="bg1"/>
                </a:solidFill>
                <a:latin typeface="Acherus Grotesque" charset="0"/>
                <a:ea typeface="Acherus Grotesque" charset="0"/>
                <a:cs typeface="Acherus Grotesque" charset="0"/>
              </a:endParaRPr>
            </a:p>
          </p:txBody>
        </p:sp>
        <p:sp>
          <p:nvSpPr>
            <p:cNvPr id="8" name="Professor Albert Einstein June 23, 2018"/>
            <p:cNvSpPr/>
            <p:nvPr/>
          </p:nvSpPr>
          <p:spPr>
            <a:xfrm>
              <a:off x="1300602" y="4502408"/>
              <a:ext cx="6402262" cy="2462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2400">
                  <a:solidFill>
                    <a:schemeClr val="accent2"/>
                  </a:solidFill>
                  <a:latin typeface="Gineso Cond Thin"/>
                  <a:ea typeface="Gineso Cond Thin"/>
                  <a:cs typeface="Gineso Cond Thin"/>
                  <a:sym typeface="Gineso Cond Thin"/>
                </a:defRPr>
              </a:pPr>
              <a:r>
                <a:rPr lang="en-US" sz="1000" cap="all" spc="200" dirty="0">
                  <a:solidFill>
                    <a:schemeClr val="bg1"/>
                  </a:solidFill>
                  <a:latin typeface="Acherus Grotesque" charset="0"/>
                  <a:ea typeface="Acherus Grotesque" charset="0"/>
                  <a:cs typeface="Acherus Grotesque" charset="0"/>
                </a:rPr>
                <a:t>October 5, 2022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686" y="2938444"/>
            <a:ext cx="2545856" cy="12017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AEDC52A-4F5B-708C-ECC5-798FE45B0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Rectangle 2"/>
          <p:cNvSpPr/>
          <p:nvPr/>
        </p:nvSpPr>
        <p:spPr>
          <a:xfrm>
            <a:off x="2180146" y="1619336"/>
            <a:ext cx="10059870" cy="36193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98" name="Straight Connector 16"/>
          <p:cNvSpPr/>
          <p:nvPr/>
        </p:nvSpPr>
        <p:spPr>
          <a:xfrm flipH="1">
            <a:off x="1963358" y="-936048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9" name="Straight Connector 19"/>
          <p:cNvSpPr/>
          <p:nvPr/>
        </p:nvSpPr>
        <p:spPr>
          <a:xfrm>
            <a:off x="-750840" y="1391501"/>
            <a:ext cx="13693680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TextBox 5"/>
          <p:cNvSpPr/>
          <p:nvPr/>
        </p:nvSpPr>
        <p:spPr>
          <a:xfrm>
            <a:off x="3352959" y="2604792"/>
            <a:ext cx="2967767" cy="448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000"/>
              </a:lnSpc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2000" dirty="0"/>
              <a:t>Gyroscope</a:t>
            </a:r>
            <a:endParaRPr sz="2000" dirty="0"/>
          </a:p>
        </p:txBody>
      </p:sp>
      <p:sp>
        <p:nvSpPr>
          <p:cNvPr id="203" name="TextBox 20"/>
          <p:cNvSpPr/>
          <p:nvPr/>
        </p:nvSpPr>
        <p:spPr>
          <a:xfrm>
            <a:off x="7122900" y="2167358"/>
            <a:ext cx="4211147" cy="269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Using MPU6050_light library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Gyroscope code first calculates offsets, then gets the following data every second (9600 bad):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Acceleration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Gyroscope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Magnetometer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Temperature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Data is used to make accurate turns and keep speed regulated in tractor. </a:t>
            </a:r>
          </a:p>
        </p:txBody>
      </p:sp>
      <p:sp>
        <p:nvSpPr>
          <p:cNvPr id="204" name="Straight Connector 55"/>
          <p:cNvSpPr/>
          <p:nvPr/>
        </p:nvSpPr>
        <p:spPr>
          <a:xfrm>
            <a:off x="6757096" y="2341842"/>
            <a:ext cx="1" cy="2345885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8" name="Straight Connector 19"/>
          <p:cNvSpPr/>
          <p:nvPr/>
        </p:nvSpPr>
        <p:spPr>
          <a:xfrm>
            <a:off x="-89744" y="5417484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125" y="2571530"/>
            <a:ext cx="129628" cy="129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FE34E82-F721-47F5-9BB0-0FE4F3DAFE29}"/>
              </a:ext>
            </a:extLst>
          </p:cNvPr>
          <p:cNvGrpSpPr/>
          <p:nvPr/>
        </p:nvGrpSpPr>
        <p:grpSpPr>
          <a:xfrm>
            <a:off x="5875461" y="6227818"/>
            <a:ext cx="7756220" cy="419351"/>
            <a:chOff x="5734148" y="-45661"/>
            <a:chExt cx="7756220" cy="419351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CD970728-36F7-32A7-ED55-B05A2ABE9D8B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Software Design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3199BCFC-FC66-E7C8-34AD-04DD48B8ABBF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03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D1A1D22-4ECF-F5ED-8182-960CFE92804D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6BD46C0-757F-142E-AD7F-093B4DAE786F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Straight Connector 55">
            <a:extLst>
              <a:ext uri="{FF2B5EF4-FFF2-40B4-BE49-F238E27FC236}">
                <a16:creationId xmlns:a16="http://schemas.microsoft.com/office/drawing/2014/main" id="{51C22E4E-ED96-75A3-EB84-FC4200BB714A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Straight Connector 57">
            <a:extLst>
              <a:ext uri="{FF2B5EF4-FFF2-40B4-BE49-F238E27FC236}">
                <a16:creationId xmlns:a16="http://schemas.microsoft.com/office/drawing/2014/main" id="{4F092C4F-5B83-D3EE-0275-DA5907EB8FC5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01C07C-B201-0CCF-9CF4-172AD93B3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 2"/>
          <p:cNvSpPr/>
          <p:nvPr/>
        </p:nvSpPr>
        <p:spPr>
          <a:xfrm>
            <a:off x="1332024" y="603403"/>
            <a:ext cx="10947176" cy="564495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212" name="Straight Connector 16"/>
          <p:cNvSpPr/>
          <p:nvPr/>
        </p:nvSpPr>
        <p:spPr>
          <a:xfrm flipH="1">
            <a:off x="524535" y="-937901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3" name="Straight Connector 19"/>
          <p:cNvSpPr/>
          <p:nvPr/>
        </p:nvSpPr>
        <p:spPr>
          <a:xfrm>
            <a:off x="-750840" y="495019"/>
            <a:ext cx="14235612" cy="24508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4" name="TextBox 5"/>
          <p:cNvSpPr/>
          <p:nvPr/>
        </p:nvSpPr>
        <p:spPr>
          <a:xfrm>
            <a:off x="6167394" y="2035445"/>
            <a:ext cx="3593104" cy="434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000"/>
              </a:lnSpc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dirty="0">
                <a:solidFill>
                  <a:srgbClr val="6C1035"/>
                </a:solidFill>
              </a:rPr>
              <a:t>Ultrasonic Sensor</a:t>
            </a:r>
            <a:endParaRPr lang="en-US" sz="2000" dirty="0"/>
          </a:p>
        </p:txBody>
      </p:sp>
      <p:sp>
        <p:nvSpPr>
          <p:cNvPr id="218" name="Straight Connector 55"/>
          <p:cNvSpPr/>
          <p:nvPr/>
        </p:nvSpPr>
        <p:spPr>
          <a:xfrm flipH="1">
            <a:off x="5819492" y="2252941"/>
            <a:ext cx="1" cy="2345885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Straight Connector 19"/>
          <p:cNvSpPr/>
          <p:nvPr/>
        </p:nvSpPr>
        <p:spPr>
          <a:xfrm>
            <a:off x="-89744" y="6316770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3" name="Straight Connector 16"/>
          <p:cNvSpPr/>
          <p:nvPr/>
        </p:nvSpPr>
        <p:spPr>
          <a:xfrm flipH="1">
            <a:off x="11654591" y="-937902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2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45" y="1763670"/>
            <a:ext cx="127043" cy="12704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Box 20"/>
          <p:cNvSpPr/>
          <p:nvPr/>
        </p:nvSpPr>
        <p:spPr>
          <a:xfrm>
            <a:off x="6167394" y="2953967"/>
            <a:ext cx="4211147" cy="947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Ultrasonic sensors get pulse duration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Calculates the distance in cm using the pulse time 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Used to detect objects and prevent collisions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DC9B551-298B-08A1-509D-1EBA81384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170" y="1800497"/>
            <a:ext cx="2532537" cy="189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E788D4-C2B4-5B1A-3306-F85E193D4494}"/>
              </a:ext>
            </a:extLst>
          </p:cNvPr>
          <p:cNvGrpSpPr/>
          <p:nvPr/>
        </p:nvGrpSpPr>
        <p:grpSpPr>
          <a:xfrm>
            <a:off x="5556359" y="6227818"/>
            <a:ext cx="7756220" cy="419351"/>
            <a:chOff x="5734148" y="-45661"/>
            <a:chExt cx="7756220" cy="419351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2B0604C5-ED0E-403A-B83B-19463AF85F9F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Software Design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DB9065FD-A635-B64E-91BE-2827D2AC1F67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03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3B6C764-0A77-5C66-FFF1-BD0FBC3C567D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A3B4592B-740C-7E10-42FF-9074C54F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558" y="3750436"/>
            <a:ext cx="2739167" cy="159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D3F398-F726-A54A-9FB6-9A64D19BFCA1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Straight Connector 55">
            <a:extLst>
              <a:ext uri="{FF2B5EF4-FFF2-40B4-BE49-F238E27FC236}">
                <a16:creationId xmlns:a16="http://schemas.microsoft.com/office/drawing/2014/main" id="{72F1B7B3-8E04-F61F-5DDF-B61BD7FE8FDF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Straight Connector 57">
            <a:extLst>
              <a:ext uri="{FF2B5EF4-FFF2-40B4-BE49-F238E27FC236}">
                <a16:creationId xmlns:a16="http://schemas.microsoft.com/office/drawing/2014/main" id="{B31944B1-57E5-8A1B-3038-EAAFFE365A90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9AFF62-1172-28AB-74B3-CD91B1FDB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0703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VT-grid-02.png" descr="VT-grid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1" y="-550475"/>
            <a:ext cx="12302607" cy="795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tangle 2"/>
          <p:cNvSpPr/>
          <p:nvPr/>
        </p:nvSpPr>
        <p:spPr>
          <a:xfrm>
            <a:off x="2286000" y="2457471"/>
            <a:ext cx="7620000" cy="19614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88" name="Title 1"/>
          <p:cNvSpPr/>
          <p:nvPr/>
        </p:nvSpPr>
        <p:spPr>
          <a:xfrm>
            <a:off x="2463183" y="2008983"/>
            <a:ext cx="55789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r>
              <a:rPr dirty="0"/>
              <a:t>0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89" name="Straight Connector 16"/>
          <p:cNvSpPr/>
          <p:nvPr/>
        </p:nvSpPr>
        <p:spPr>
          <a:xfrm flipH="1">
            <a:off x="2092629" y="-250248"/>
            <a:ext cx="1" cy="507116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0" name="Straight Connector 19"/>
          <p:cNvSpPr/>
          <p:nvPr/>
        </p:nvSpPr>
        <p:spPr>
          <a:xfrm>
            <a:off x="-715618" y="2236303"/>
            <a:ext cx="13693681" cy="490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1" name="Straight Connector 22"/>
          <p:cNvSpPr/>
          <p:nvPr/>
        </p:nvSpPr>
        <p:spPr>
          <a:xfrm>
            <a:off x="-556591" y="4603733"/>
            <a:ext cx="13167362" cy="693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SECTION TITLE"/>
          <p:cNvSpPr/>
          <p:nvPr/>
        </p:nvSpPr>
        <p:spPr>
          <a:xfrm>
            <a:off x="3386869" y="2993208"/>
            <a:ext cx="5418262" cy="89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defTabSz="658368">
              <a:lnSpc>
                <a:spcPct val="90000"/>
              </a:lnSpc>
              <a:defRPr sz="5184" spc="259"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Reflections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193" name="Straight Connector 16"/>
          <p:cNvSpPr/>
          <p:nvPr/>
        </p:nvSpPr>
        <p:spPr>
          <a:xfrm flipH="1">
            <a:off x="10094290" y="1995293"/>
            <a:ext cx="1" cy="561962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43169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itle 1"/>
          <p:cNvSpPr/>
          <p:nvPr/>
        </p:nvSpPr>
        <p:spPr>
          <a:xfrm>
            <a:off x="5015209" y="-948415"/>
            <a:ext cx="6235848" cy="41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/>
          <a:p>
            <a:pPr algn="r">
              <a:lnSpc>
                <a:spcPct val="90000"/>
              </a:lnSpc>
              <a:defRPr sz="1400" spc="200">
                <a:solidFill>
                  <a:schemeClr val="accent3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t>TEAM</a:t>
            </a:r>
            <a:r>
              <a:rPr>
                <a:solidFill>
                  <a:schemeClr val="accent1"/>
                </a:solidFill>
              </a:rPr>
              <a:t>   |  SECTION TITLE</a:t>
            </a:r>
          </a:p>
        </p:txBody>
      </p:sp>
      <p:sp>
        <p:nvSpPr>
          <p:cNvPr id="310" name="Straight Connector 55"/>
          <p:cNvSpPr/>
          <p:nvPr/>
        </p:nvSpPr>
        <p:spPr>
          <a:xfrm>
            <a:off x="8133132" y="-1115957"/>
            <a:ext cx="1" cy="890536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Straight Connector 57"/>
          <p:cNvSpPr/>
          <p:nvPr/>
        </p:nvSpPr>
        <p:spPr>
          <a:xfrm>
            <a:off x="7958760" y="-404608"/>
            <a:ext cx="4729163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14" name="Group 6"/>
          <p:cNvGrpSpPr/>
          <p:nvPr/>
        </p:nvGrpSpPr>
        <p:grpSpPr>
          <a:xfrm>
            <a:off x="-423106" y="4016930"/>
            <a:ext cx="3914275" cy="954105"/>
            <a:chOff x="0" y="0"/>
            <a:chExt cx="3914274" cy="954104"/>
          </a:xfrm>
        </p:grpSpPr>
        <p:sp>
          <p:nvSpPr>
            <p:cNvPr id="312" name="TextBox 62"/>
            <p:cNvSpPr/>
            <p:nvPr/>
          </p:nvSpPr>
          <p:spPr>
            <a:xfrm>
              <a:off x="0" y="0"/>
              <a:ext cx="3914274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endParaRPr dirty="0"/>
            </a:p>
          </p:txBody>
        </p:sp>
        <p:sp>
          <p:nvSpPr>
            <p:cNvPr id="313" name="TextBox 63"/>
            <p:cNvSpPr/>
            <p:nvPr/>
          </p:nvSpPr>
          <p:spPr>
            <a:xfrm>
              <a:off x="775495" y="307776"/>
              <a:ext cx="2363285" cy="646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The batteries were charged and tested. The team tested new pin assessments.</a:t>
              </a:r>
              <a:endParaRPr dirty="0"/>
            </a:p>
          </p:txBody>
        </p:sp>
      </p:grpSp>
      <p:pic>
        <p:nvPicPr>
          <p:cNvPr id="315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35" y="2569574"/>
            <a:ext cx="8249706" cy="43036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8" name="Group 40"/>
          <p:cNvGrpSpPr/>
          <p:nvPr/>
        </p:nvGrpSpPr>
        <p:grpSpPr>
          <a:xfrm>
            <a:off x="1915593" y="2148817"/>
            <a:ext cx="3914276" cy="1138771"/>
            <a:chOff x="0" y="0"/>
            <a:chExt cx="3914274" cy="1138770"/>
          </a:xfrm>
        </p:grpSpPr>
        <p:sp>
          <p:nvSpPr>
            <p:cNvPr id="316" name="TextBox 41"/>
            <p:cNvSpPr/>
            <p:nvPr/>
          </p:nvSpPr>
          <p:spPr>
            <a:xfrm>
              <a:off x="0" y="0"/>
              <a:ext cx="39142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Current Draw Issue</a:t>
              </a:r>
              <a:endParaRPr dirty="0"/>
            </a:p>
          </p:txBody>
        </p:sp>
        <p:sp>
          <p:nvSpPr>
            <p:cNvPr id="317" name="TextBox 42"/>
            <p:cNvSpPr/>
            <p:nvPr/>
          </p:nvSpPr>
          <p:spPr>
            <a:xfrm>
              <a:off x="775495" y="307776"/>
              <a:ext cx="2363285" cy="830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The desired current to run the tractor is about 300mA from the battery carriage, however, only 50mA were measured. </a:t>
              </a:r>
              <a:endParaRPr dirty="0"/>
            </a:p>
          </p:txBody>
        </p:sp>
      </p:grpSp>
      <p:grpSp>
        <p:nvGrpSpPr>
          <p:cNvPr id="321" name="Group 44"/>
          <p:cNvGrpSpPr/>
          <p:nvPr/>
        </p:nvGrpSpPr>
        <p:grpSpPr>
          <a:xfrm>
            <a:off x="6775060" y="2148817"/>
            <a:ext cx="3914275" cy="1138771"/>
            <a:chOff x="0" y="0"/>
            <a:chExt cx="3914274" cy="1138770"/>
          </a:xfrm>
        </p:grpSpPr>
        <p:sp>
          <p:nvSpPr>
            <p:cNvPr id="319" name="TextBox 45"/>
            <p:cNvSpPr/>
            <p:nvPr/>
          </p:nvSpPr>
          <p:spPr>
            <a:xfrm>
              <a:off x="0" y="0"/>
              <a:ext cx="39142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I2C Communication Issue</a:t>
              </a:r>
              <a:endParaRPr dirty="0"/>
            </a:p>
          </p:txBody>
        </p:sp>
        <p:sp>
          <p:nvSpPr>
            <p:cNvPr id="320" name="TextBox 46"/>
            <p:cNvSpPr/>
            <p:nvPr/>
          </p:nvSpPr>
          <p:spPr>
            <a:xfrm>
              <a:off x="775495" y="307776"/>
              <a:ext cx="2363285" cy="830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The MPU9250 gyroscope would return special characters or wouldn’t return any data when being tested.</a:t>
              </a:r>
              <a:endParaRPr dirty="0"/>
            </a:p>
          </p:txBody>
        </p:sp>
      </p:grpSp>
      <p:grpSp>
        <p:nvGrpSpPr>
          <p:cNvPr id="324" name="Group 47"/>
          <p:cNvGrpSpPr/>
          <p:nvPr/>
        </p:nvGrpSpPr>
        <p:grpSpPr>
          <a:xfrm>
            <a:off x="8717037" y="4016930"/>
            <a:ext cx="3914275" cy="769440"/>
            <a:chOff x="0" y="0"/>
            <a:chExt cx="3914274" cy="769439"/>
          </a:xfrm>
        </p:grpSpPr>
        <p:sp>
          <p:nvSpPr>
            <p:cNvPr id="322" name="TextBox 48"/>
            <p:cNvSpPr/>
            <p:nvPr/>
          </p:nvSpPr>
          <p:spPr>
            <a:xfrm>
              <a:off x="0" y="0"/>
              <a:ext cx="3914274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endParaRPr dirty="0"/>
            </a:p>
          </p:txBody>
        </p:sp>
        <p:sp>
          <p:nvSpPr>
            <p:cNvPr id="323" name="TextBox 49"/>
            <p:cNvSpPr/>
            <p:nvPr/>
          </p:nvSpPr>
          <p:spPr>
            <a:xfrm>
              <a:off x="775495" y="307776"/>
              <a:ext cx="2363285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The team switched to the MPU6050 </a:t>
              </a:r>
              <a:r>
                <a:rPr lang="en-US"/>
                <a:t>light library. </a:t>
              </a:r>
              <a:endParaRPr dirty="0"/>
            </a:p>
          </p:txBody>
        </p:sp>
      </p:grpSp>
      <p:pic>
        <p:nvPicPr>
          <p:cNvPr id="325" name="Picture 9" descr="Picture 9"/>
          <p:cNvPicPr>
            <a:picLocks noChangeAspect="1"/>
          </p:cNvPicPr>
          <p:nvPr/>
        </p:nvPicPr>
        <p:blipFill>
          <a:blip r:embed="rId3"/>
          <a:srcRect r="57620"/>
          <a:stretch>
            <a:fillRect/>
          </a:stretch>
        </p:blipFill>
        <p:spPr>
          <a:xfrm>
            <a:off x="11402986" y="-810382"/>
            <a:ext cx="556100" cy="247857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Title 1"/>
          <p:cNvSpPr>
            <a:spLocks noGrp="1"/>
          </p:cNvSpPr>
          <p:nvPr>
            <p:ph type="title" idx="4294967295"/>
          </p:nvPr>
        </p:nvSpPr>
        <p:spPr>
          <a:xfrm>
            <a:off x="643614" y="775919"/>
            <a:ext cx="4480835" cy="66675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859536">
              <a:defRPr sz="3759" spc="188">
                <a:solidFill>
                  <a:srgbClr val="585C5E"/>
                </a:solidFill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Issues Encountered </a:t>
            </a:r>
            <a:r>
              <a:rPr lang="en-US">
                <a:solidFill>
                  <a:srgbClr val="6C1035"/>
                </a:solidFill>
              </a:rPr>
              <a:t>and Solutions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332" name="Circle"/>
          <p:cNvSpPr/>
          <p:nvPr/>
        </p:nvSpPr>
        <p:spPr>
          <a:xfrm>
            <a:off x="4288566" y="5067027"/>
            <a:ext cx="3564613" cy="356461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7" name="pasted-image.pdf" descr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63" y="605567"/>
            <a:ext cx="170352" cy="17035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24CE93-0A38-DE76-FA96-C20B794A0553}"/>
              </a:ext>
            </a:extLst>
          </p:cNvPr>
          <p:cNvCxnSpPr>
            <a:cxnSpLocks/>
            <a:stCxn id="332" idx="0"/>
          </p:cNvCxnSpPr>
          <p:nvPr/>
        </p:nvCxnSpPr>
        <p:spPr>
          <a:xfrm flipH="1" flipV="1">
            <a:off x="6069640" y="0"/>
            <a:ext cx="1233" cy="506702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594BEF-2462-577F-74DA-6A5B97A05186}"/>
              </a:ext>
            </a:extLst>
          </p:cNvPr>
          <p:cNvSpPr txBox="1"/>
          <p:nvPr/>
        </p:nvSpPr>
        <p:spPr>
          <a:xfrm>
            <a:off x="4287334" y="3940018"/>
            <a:ext cx="135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cap="all" spc="200" dirty="0">
                <a:solidFill>
                  <a:srgbClr val="6C1035"/>
                </a:solidFill>
                <a:latin typeface="Acherus Grotesque" charset="0"/>
                <a:ea typeface="Acherus Grotesque" charset="0"/>
                <a:cs typeface="Acherus Grotesque" charset="0"/>
              </a:rPr>
              <a:t>Problem</a:t>
            </a:r>
            <a:endParaRPr lang="en-US" dirty="0">
              <a:solidFill>
                <a:srgbClr val="6C103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F5B4D-2711-AC68-3DCC-DBDBDD43E49D}"/>
              </a:ext>
            </a:extLst>
          </p:cNvPr>
          <p:cNvSpPr txBox="1"/>
          <p:nvPr/>
        </p:nvSpPr>
        <p:spPr>
          <a:xfrm>
            <a:off x="6584204" y="3950494"/>
            <a:ext cx="135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cap="all" spc="200" dirty="0">
                <a:solidFill>
                  <a:srgbClr val="E87722"/>
                </a:solidFill>
                <a:latin typeface="Acherus Grotesque" charset="0"/>
                <a:ea typeface="Acherus Grotesque" charset="0"/>
                <a:cs typeface="Acherus Grotesque" charset="0"/>
              </a:rPr>
              <a:t>Problem</a:t>
            </a:r>
            <a:endParaRPr lang="en-US" dirty="0">
              <a:solidFill>
                <a:srgbClr val="E8772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E8947-A0EA-4321-5345-09976B70ACF2}"/>
              </a:ext>
            </a:extLst>
          </p:cNvPr>
          <p:cNvSpPr txBox="1"/>
          <p:nvPr/>
        </p:nvSpPr>
        <p:spPr>
          <a:xfrm>
            <a:off x="8115977" y="5767182"/>
            <a:ext cx="135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cap="all" spc="200" dirty="0">
                <a:solidFill>
                  <a:srgbClr val="E87722"/>
                </a:solidFill>
                <a:latin typeface="Acherus Grotesque" charset="0"/>
                <a:ea typeface="Acherus Grotesque" charset="0"/>
                <a:cs typeface="Acherus Grotesque" charset="0"/>
              </a:rPr>
              <a:t>Solution</a:t>
            </a:r>
            <a:endParaRPr lang="en-US" dirty="0">
              <a:solidFill>
                <a:srgbClr val="E8772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C0ABC-ADE9-3BDC-0D53-2662F57FDB95}"/>
              </a:ext>
            </a:extLst>
          </p:cNvPr>
          <p:cNvSpPr txBox="1"/>
          <p:nvPr/>
        </p:nvSpPr>
        <p:spPr>
          <a:xfrm>
            <a:off x="2629696" y="5951848"/>
            <a:ext cx="135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cap="all" spc="200" dirty="0">
                <a:solidFill>
                  <a:srgbClr val="6C1035"/>
                </a:solidFill>
                <a:latin typeface="Acherus Grotesque" charset="0"/>
                <a:ea typeface="Acherus Grotesque" charset="0"/>
                <a:cs typeface="Acherus Grotesque" charset="0"/>
              </a:rPr>
              <a:t>Solution</a:t>
            </a:r>
            <a:endParaRPr lang="en-US" dirty="0">
              <a:solidFill>
                <a:srgbClr val="6C1035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96D699-787B-A6CB-F961-C94EC4D307AB}"/>
              </a:ext>
            </a:extLst>
          </p:cNvPr>
          <p:cNvGrpSpPr/>
          <p:nvPr/>
        </p:nvGrpSpPr>
        <p:grpSpPr>
          <a:xfrm>
            <a:off x="6289807" y="6289810"/>
            <a:ext cx="7756220" cy="419351"/>
            <a:chOff x="5734148" y="-45661"/>
            <a:chExt cx="7756220" cy="419351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AD24B234-D72F-7B42-1FD6-9EA82B388708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Reflections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70036659-AD5F-CC7E-608D-89CD80249E77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04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16F07E4A-E7BB-6E68-D757-84ECFCC34120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7FE5B4E-1147-2D9F-EF29-C2FBCA4A8084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Straight Connector 55">
            <a:extLst>
              <a:ext uri="{FF2B5EF4-FFF2-40B4-BE49-F238E27FC236}">
                <a16:creationId xmlns:a16="http://schemas.microsoft.com/office/drawing/2014/main" id="{999AC55B-5EF0-A839-EEAD-5574F38C232B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" name="Straight Connector 57">
            <a:extLst>
              <a:ext uri="{FF2B5EF4-FFF2-40B4-BE49-F238E27FC236}">
                <a16:creationId xmlns:a16="http://schemas.microsoft.com/office/drawing/2014/main" id="{B9531063-2EC7-925B-7422-C7B8DBDDA3E6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AED0AE-E58A-4822-487E-854E96B19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42" y="612289"/>
            <a:ext cx="151523" cy="151523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MEET OUR TEAM"/>
          <p:cNvSpPr/>
          <p:nvPr/>
        </p:nvSpPr>
        <p:spPr>
          <a:xfrm>
            <a:off x="875023" y="670350"/>
            <a:ext cx="8762035" cy="667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defTabSz="859536">
              <a:lnSpc>
                <a:spcPct val="90000"/>
              </a:lnSpc>
              <a:defRPr sz="3759" spc="188">
                <a:solidFill>
                  <a:srgbClr val="585C5E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lvl1pPr>
          </a:lstStyle>
          <a:p>
            <a:r>
              <a:rPr lang="en-US" dirty="0"/>
              <a:t>Planned Approach for the Future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24357" y="2611623"/>
            <a:ext cx="10555584" cy="2507062"/>
            <a:chOff x="475486" y="2450258"/>
            <a:chExt cx="9144001" cy="2507062"/>
          </a:xfrm>
        </p:grpSpPr>
        <p:sp>
          <p:nvSpPr>
            <p:cNvPr id="51" name="TextBox 20"/>
            <p:cNvSpPr/>
            <p:nvPr/>
          </p:nvSpPr>
          <p:spPr>
            <a:xfrm>
              <a:off x="589346" y="2923382"/>
              <a:ext cx="1557883" cy="306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pPr>
                <a:lnSpc>
                  <a:spcPts val="1800"/>
                </a:lnSpc>
              </a:pPr>
              <a:r>
                <a:rPr lang="en-US" dirty="0"/>
                <a:t>IR Sensor Development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582625" y="2450258"/>
              <a:ext cx="5877854" cy="4148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582624" y="2450258"/>
              <a:ext cx="7036863" cy="2507062"/>
              <a:chOff x="2582625" y="2450258"/>
              <a:chExt cx="5876404" cy="2507062"/>
            </a:xfrm>
          </p:grpSpPr>
          <p:sp>
            <p:nvSpPr>
              <p:cNvPr id="24" name="Straight Connector 55"/>
              <p:cNvSpPr/>
              <p:nvPr/>
            </p:nvSpPr>
            <p:spPr>
              <a:xfrm>
                <a:off x="2582625" y="2450258"/>
                <a:ext cx="4342" cy="2507062"/>
              </a:xfrm>
              <a:prstGeom prst="line">
                <a:avLst/>
              </a:prstGeom>
              <a:ln w="6350">
                <a:solidFill>
                  <a:srgbClr val="E87722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26" name="Straight Connector 55"/>
              <p:cNvSpPr/>
              <p:nvPr/>
            </p:nvSpPr>
            <p:spPr>
              <a:xfrm>
                <a:off x="3567163" y="2450258"/>
                <a:ext cx="1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28" name="Straight Connector 55"/>
              <p:cNvSpPr/>
              <p:nvPr/>
            </p:nvSpPr>
            <p:spPr>
              <a:xfrm>
                <a:off x="4543016" y="2450258"/>
                <a:ext cx="1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31" name="Straight Connector 55"/>
              <p:cNvSpPr/>
              <p:nvPr/>
            </p:nvSpPr>
            <p:spPr>
              <a:xfrm>
                <a:off x="5531487" y="2450258"/>
                <a:ext cx="0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33" name="Straight Connector 55"/>
              <p:cNvSpPr/>
              <p:nvPr/>
            </p:nvSpPr>
            <p:spPr>
              <a:xfrm>
                <a:off x="6507335" y="2450258"/>
                <a:ext cx="1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35" name="Straight Connector 55"/>
              <p:cNvSpPr/>
              <p:nvPr/>
            </p:nvSpPr>
            <p:spPr>
              <a:xfrm>
                <a:off x="7483183" y="2450258"/>
                <a:ext cx="1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37" name="Straight Connector 55"/>
              <p:cNvSpPr/>
              <p:nvPr/>
            </p:nvSpPr>
            <p:spPr>
              <a:xfrm>
                <a:off x="8459028" y="2450258"/>
                <a:ext cx="1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</p:grpSp>
        <p:sp>
          <p:nvSpPr>
            <p:cNvPr id="38" name="Straight Connector 57"/>
            <p:cNvSpPr/>
            <p:nvPr/>
          </p:nvSpPr>
          <p:spPr>
            <a:xfrm>
              <a:off x="475486" y="2865120"/>
              <a:ext cx="7975447" cy="0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39" name="Straight Connector 57"/>
            <p:cNvSpPr/>
            <p:nvPr/>
          </p:nvSpPr>
          <p:spPr>
            <a:xfrm>
              <a:off x="475486" y="3277170"/>
              <a:ext cx="7965901" cy="7986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0" name="Straight Connector 57"/>
            <p:cNvSpPr/>
            <p:nvPr/>
          </p:nvSpPr>
          <p:spPr>
            <a:xfrm>
              <a:off x="475487" y="3697208"/>
              <a:ext cx="7975446" cy="3644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1" name="Straight Connector 57"/>
            <p:cNvSpPr/>
            <p:nvPr/>
          </p:nvSpPr>
          <p:spPr>
            <a:xfrm flipV="1">
              <a:off x="475487" y="4103617"/>
              <a:ext cx="7984992" cy="13630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2" name="Straight Connector 57"/>
            <p:cNvSpPr/>
            <p:nvPr/>
          </p:nvSpPr>
          <p:spPr>
            <a:xfrm flipV="1">
              <a:off x="475487" y="4519838"/>
              <a:ext cx="7984992" cy="17445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3" name="Straight Connector 57"/>
            <p:cNvSpPr/>
            <p:nvPr/>
          </p:nvSpPr>
          <p:spPr>
            <a:xfrm flipV="1">
              <a:off x="475486" y="4908581"/>
              <a:ext cx="7975447" cy="48739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61" name="TextBox 5"/>
            <p:cNvSpPr/>
            <p:nvPr/>
          </p:nvSpPr>
          <p:spPr>
            <a:xfrm>
              <a:off x="2765257" y="2544818"/>
              <a:ext cx="824097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8</a:t>
              </a:r>
              <a:endParaRPr sz="1000" dirty="0"/>
            </a:p>
          </p:txBody>
        </p:sp>
        <p:sp>
          <p:nvSpPr>
            <p:cNvPr id="64" name="TextBox 5"/>
            <p:cNvSpPr/>
            <p:nvPr/>
          </p:nvSpPr>
          <p:spPr>
            <a:xfrm>
              <a:off x="3798901" y="2537542"/>
              <a:ext cx="1086644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9</a:t>
              </a:r>
              <a:endParaRPr sz="1000" dirty="0"/>
            </a:p>
          </p:txBody>
        </p:sp>
        <p:sp>
          <p:nvSpPr>
            <p:cNvPr id="66" name="TextBox 5"/>
            <p:cNvSpPr/>
            <p:nvPr/>
          </p:nvSpPr>
          <p:spPr>
            <a:xfrm>
              <a:off x="4969813" y="2537542"/>
              <a:ext cx="110674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10</a:t>
              </a:r>
              <a:endParaRPr sz="1000" dirty="0"/>
            </a:p>
          </p:txBody>
        </p:sp>
        <p:sp>
          <p:nvSpPr>
            <p:cNvPr id="68" name="TextBox 5"/>
            <p:cNvSpPr/>
            <p:nvPr/>
          </p:nvSpPr>
          <p:spPr>
            <a:xfrm>
              <a:off x="6157709" y="2537542"/>
              <a:ext cx="1087401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11</a:t>
              </a:r>
              <a:endParaRPr sz="1000" dirty="0"/>
            </a:p>
          </p:txBody>
        </p:sp>
        <p:sp>
          <p:nvSpPr>
            <p:cNvPr id="70" name="TextBox 5"/>
            <p:cNvSpPr/>
            <p:nvPr/>
          </p:nvSpPr>
          <p:spPr>
            <a:xfrm>
              <a:off x="7326980" y="2537542"/>
              <a:ext cx="1086682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12</a:t>
              </a:r>
              <a:endParaRPr sz="1000" dirty="0"/>
            </a:p>
          </p:txBody>
        </p:sp>
        <p:sp>
          <p:nvSpPr>
            <p:cNvPr id="74" name="TextBox 20"/>
            <p:cNvSpPr/>
            <p:nvPr/>
          </p:nvSpPr>
          <p:spPr>
            <a:xfrm>
              <a:off x="577086" y="3346922"/>
              <a:ext cx="1557883" cy="306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pPr>
                <a:lnSpc>
                  <a:spcPts val="1800"/>
                </a:lnSpc>
              </a:pPr>
              <a:r>
                <a:rPr lang="en-US" dirty="0"/>
                <a:t>Turning Implementation</a:t>
              </a:r>
            </a:p>
          </p:txBody>
        </p:sp>
        <p:sp>
          <p:nvSpPr>
            <p:cNvPr id="75" name="TextBox 20"/>
            <p:cNvSpPr/>
            <p:nvPr/>
          </p:nvSpPr>
          <p:spPr>
            <a:xfrm>
              <a:off x="577086" y="3766958"/>
              <a:ext cx="1850324" cy="306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pPr>
                <a:lnSpc>
                  <a:spcPts val="1800"/>
                </a:lnSpc>
              </a:pPr>
              <a:r>
                <a:rPr lang="en-US" dirty="0"/>
                <a:t>Bluetooth Module Development</a:t>
              </a:r>
            </a:p>
          </p:txBody>
        </p:sp>
        <p:sp>
          <p:nvSpPr>
            <p:cNvPr id="76" name="TextBox 20"/>
            <p:cNvSpPr/>
            <p:nvPr/>
          </p:nvSpPr>
          <p:spPr>
            <a:xfrm>
              <a:off x="577086" y="4199627"/>
              <a:ext cx="1557883" cy="306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pPr>
                <a:lnSpc>
                  <a:spcPts val="1800"/>
                </a:lnSpc>
              </a:pPr>
              <a:r>
                <a:rPr lang="en-US" dirty="0"/>
                <a:t>GUI Development</a:t>
              </a:r>
            </a:p>
          </p:txBody>
        </p:sp>
        <p:sp>
          <p:nvSpPr>
            <p:cNvPr id="77" name="TextBox 20"/>
            <p:cNvSpPr/>
            <p:nvPr/>
          </p:nvSpPr>
          <p:spPr>
            <a:xfrm>
              <a:off x="577086" y="4605170"/>
              <a:ext cx="1557883" cy="306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pPr>
                <a:lnSpc>
                  <a:spcPts val="1800"/>
                </a:lnSpc>
              </a:pPr>
              <a:r>
                <a:rPr lang="en-US" dirty="0"/>
                <a:t>Final Adjustments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593025" y="3081566"/>
              <a:ext cx="1143053" cy="45719"/>
            </a:xfrm>
            <a:prstGeom prst="rect">
              <a:avLst/>
            </a:prstGeom>
            <a:solidFill>
              <a:srgbClr val="6C1035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471393" y="3473043"/>
              <a:ext cx="964377" cy="45719"/>
            </a:xfrm>
            <a:prstGeom prst="rect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3026" y="3899828"/>
              <a:ext cx="2322378" cy="45719"/>
            </a:xfrm>
            <a:prstGeom prst="rect">
              <a:avLst/>
            </a:prstGeom>
            <a:solidFill>
              <a:srgbClr val="6C1035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933558" y="4305473"/>
              <a:ext cx="2339265" cy="45719"/>
            </a:xfrm>
            <a:prstGeom prst="rect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754234" y="4695409"/>
              <a:ext cx="1691926" cy="45719"/>
            </a:xfrm>
            <a:prstGeom prst="rect">
              <a:avLst/>
            </a:prstGeom>
            <a:solidFill>
              <a:srgbClr val="6C1035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875461" y="6289810"/>
            <a:ext cx="7756220" cy="419351"/>
            <a:chOff x="5734148" y="-45661"/>
            <a:chExt cx="7756220" cy="419351"/>
          </a:xfrm>
        </p:grpSpPr>
        <p:sp>
          <p:nvSpPr>
            <p:cNvPr id="53" name="Title 1"/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Reflections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54" name="Title 1"/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04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55" name="Title 1"/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EB7075A-FE7B-2848-F691-AF903818E0BE}"/>
              </a:ext>
            </a:extLst>
          </p:cNvPr>
          <p:cNvSpPr/>
          <p:nvPr/>
        </p:nvSpPr>
        <p:spPr>
          <a:xfrm>
            <a:off x="11551024" y="1922929"/>
            <a:ext cx="640976" cy="42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CE3DD-EA98-0E98-F4AC-AA91A19B60C0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Straight Connector 55">
            <a:extLst>
              <a:ext uri="{FF2B5EF4-FFF2-40B4-BE49-F238E27FC236}">
                <a16:creationId xmlns:a16="http://schemas.microsoft.com/office/drawing/2014/main" id="{2C58FA32-46E7-0BDC-49D7-FD23E29AF896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Straight Connector 57">
            <a:extLst>
              <a:ext uri="{FF2B5EF4-FFF2-40B4-BE49-F238E27FC236}">
                <a16:creationId xmlns:a16="http://schemas.microsoft.com/office/drawing/2014/main" id="{82F6BD7E-8C09-9647-9EC1-36DBCD8D0ADA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8DDFC6-AB7E-7965-271C-B50D780AE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91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E4717A7-FA94-D762-7A42-9E099FCE4A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ECE2804 Tractor Drive Straight Test">
            <a:hlinkClick r:id="" action="ppaction://media"/>
            <a:extLst>
              <a:ext uri="{FF2B5EF4-FFF2-40B4-BE49-F238E27FC236}">
                <a16:creationId xmlns:a16="http://schemas.microsoft.com/office/drawing/2014/main" id="{30E02968-ED71-7469-DBB3-8913E674C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E83BFB-09FB-1091-0470-D8DEB150C8D3}"/>
              </a:ext>
            </a:extLst>
          </p:cNvPr>
          <p:cNvSpPr/>
          <p:nvPr/>
        </p:nvSpPr>
        <p:spPr>
          <a:xfrm>
            <a:off x="9251784" y="5967412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Straight Connector 55">
            <a:extLst>
              <a:ext uri="{FF2B5EF4-FFF2-40B4-BE49-F238E27FC236}">
                <a16:creationId xmlns:a16="http://schemas.microsoft.com/office/drawing/2014/main" id="{6D751C60-145B-D609-E227-0E604E922788}"/>
              </a:ext>
            </a:extLst>
          </p:cNvPr>
          <p:cNvSpPr/>
          <p:nvPr/>
        </p:nvSpPr>
        <p:spPr>
          <a:xfrm>
            <a:off x="9164699" y="5842861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D9DBA-5B6B-D050-AF64-183FECB41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4" y="5997468"/>
            <a:ext cx="2847043" cy="809768"/>
          </a:xfrm>
          <a:prstGeom prst="rect">
            <a:avLst/>
          </a:prstGeom>
        </p:spPr>
      </p:pic>
      <p:sp>
        <p:nvSpPr>
          <p:cNvPr id="7" name="Straight Connector 57">
            <a:extLst>
              <a:ext uri="{FF2B5EF4-FFF2-40B4-BE49-F238E27FC236}">
                <a16:creationId xmlns:a16="http://schemas.microsoft.com/office/drawing/2014/main" id="{4C478426-DC7B-B9A6-B470-31E9CCDCC441}"/>
              </a:ext>
            </a:extLst>
          </p:cNvPr>
          <p:cNvSpPr/>
          <p:nvPr/>
        </p:nvSpPr>
        <p:spPr>
          <a:xfrm>
            <a:off x="9117851" y="5882386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728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"/>
          <p:cNvSpPr/>
          <p:nvPr/>
        </p:nvSpPr>
        <p:spPr>
          <a:xfrm>
            <a:off x="0" y="-18288"/>
            <a:ext cx="12210257" cy="6876288"/>
          </a:xfrm>
          <a:prstGeom prst="rect">
            <a:avLst/>
          </a:prstGeom>
          <a:solidFill>
            <a:srgbClr val="6C103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0" name="Title 1"/>
          <p:cNvSpPr/>
          <p:nvPr/>
        </p:nvSpPr>
        <p:spPr>
          <a:xfrm>
            <a:off x="2463183" y="2562981"/>
            <a:ext cx="55789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endParaRPr dirty="0"/>
          </a:p>
        </p:txBody>
      </p:sp>
      <p:sp>
        <p:nvSpPr>
          <p:cNvPr id="173" name="Straight Connector 22"/>
          <p:cNvSpPr/>
          <p:nvPr/>
        </p:nvSpPr>
        <p:spPr>
          <a:xfrm>
            <a:off x="-314326" y="6738495"/>
            <a:ext cx="13118227" cy="14544"/>
          </a:xfrm>
          <a:prstGeom prst="line">
            <a:avLst/>
          </a:prstGeom>
          <a:ln>
            <a:solidFill>
              <a:schemeClr val="accent2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4" name="SECTION TITLE"/>
          <p:cNvSpPr/>
          <p:nvPr/>
        </p:nvSpPr>
        <p:spPr>
          <a:xfrm>
            <a:off x="3377739" y="2852212"/>
            <a:ext cx="5418262" cy="68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 fontScale="92500" lnSpcReduction="20000"/>
          </a:bodyPr>
          <a:lstStyle>
            <a:lvl1pPr defTabSz="658368">
              <a:lnSpc>
                <a:spcPct val="90000"/>
              </a:lnSpc>
              <a:defRPr sz="5184" spc="259"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Questions?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0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062" y="2766355"/>
            <a:ext cx="182677" cy="1826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/>
          <p:cNvGrpSpPr/>
          <p:nvPr/>
        </p:nvGrpSpPr>
        <p:grpSpPr>
          <a:xfrm>
            <a:off x="-1462207" y="6283031"/>
            <a:ext cx="5760720" cy="470008"/>
            <a:chOff x="-1462207" y="6283031"/>
            <a:chExt cx="5760720" cy="470008"/>
          </a:xfrm>
        </p:grpSpPr>
        <p:sp>
          <p:nvSpPr>
            <p:cNvPr id="172" name="Straight Connector 19"/>
            <p:cNvSpPr/>
            <p:nvPr/>
          </p:nvSpPr>
          <p:spPr>
            <a:xfrm>
              <a:off x="-1462207" y="6283031"/>
              <a:ext cx="5760720" cy="49014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94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VT-grid-02.png" descr="VT-grid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1" y="-550475"/>
            <a:ext cx="12302607" cy="795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tangle 2"/>
          <p:cNvSpPr/>
          <p:nvPr/>
        </p:nvSpPr>
        <p:spPr>
          <a:xfrm>
            <a:off x="2286000" y="2457471"/>
            <a:ext cx="7620000" cy="19614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 dirty="0"/>
          </a:p>
        </p:txBody>
      </p:sp>
      <p:sp>
        <p:nvSpPr>
          <p:cNvPr id="188" name="Title 1"/>
          <p:cNvSpPr/>
          <p:nvPr/>
        </p:nvSpPr>
        <p:spPr>
          <a:xfrm>
            <a:off x="2463183" y="2008983"/>
            <a:ext cx="55789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r>
              <a:rPr dirty="0"/>
              <a:t>0</a:t>
            </a:r>
            <a:r>
              <a:rPr lang="en-US" dirty="0"/>
              <a:t>1</a:t>
            </a:r>
            <a:endParaRPr dirty="0"/>
          </a:p>
        </p:txBody>
      </p:sp>
      <p:sp>
        <p:nvSpPr>
          <p:cNvPr id="189" name="Straight Connector 16"/>
          <p:cNvSpPr/>
          <p:nvPr/>
        </p:nvSpPr>
        <p:spPr>
          <a:xfrm flipH="1">
            <a:off x="2092629" y="-250248"/>
            <a:ext cx="1" cy="507116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0" name="Straight Connector 19"/>
          <p:cNvSpPr/>
          <p:nvPr/>
        </p:nvSpPr>
        <p:spPr>
          <a:xfrm>
            <a:off x="-715618" y="2236303"/>
            <a:ext cx="13693681" cy="490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1" name="Straight Connector 22"/>
          <p:cNvSpPr/>
          <p:nvPr/>
        </p:nvSpPr>
        <p:spPr>
          <a:xfrm>
            <a:off x="-556591" y="4603733"/>
            <a:ext cx="13167362" cy="693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SECTION TITLE"/>
          <p:cNvSpPr/>
          <p:nvPr/>
        </p:nvSpPr>
        <p:spPr>
          <a:xfrm>
            <a:off x="3386869" y="2993208"/>
            <a:ext cx="5418262" cy="89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defTabSz="658368">
              <a:lnSpc>
                <a:spcPct val="90000"/>
              </a:lnSpc>
              <a:defRPr sz="5184" spc="259"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Introduction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193" name="Straight Connector 16"/>
          <p:cNvSpPr/>
          <p:nvPr/>
        </p:nvSpPr>
        <p:spPr>
          <a:xfrm flipH="1">
            <a:off x="10094290" y="1995293"/>
            <a:ext cx="1" cy="561962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733999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F27C8B-30C2-7BAA-D2F2-8647ECF3C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88" y="0"/>
            <a:ext cx="11502823" cy="6858000"/>
          </a:xfrm>
          <a:prstGeom prst="rect">
            <a:avLst/>
          </a:prstGeom>
        </p:spPr>
      </p:pic>
      <p:sp>
        <p:nvSpPr>
          <p:cNvPr id="196" name="Rectangle 2"/>
          <p:cNvSpPr/>
          <p:nvPr/>
        </p:nvSpPr>
        <p:spPr>
          <a:xfrm>
            <a:off x="1963358" y="1440516"/>
            <a:ext cx="10260018" cy="3972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98" name="Straight Connector 16"/>
          <p:cNvSpPr/>
          <p:nvPr/>
        </p:nvSpPr>
        <p:spPr>
          <a:xfrm flipH="1">
            <a:off x="1963358" y="-936048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9" name="Straight Connector 19"/>
          <p:cNvSpPr/>
          <p:nvPr/>
        </p:nvSpPr>
        <p:spPr>
          <a:xfrm>
            <a:off x="-750840" y="1391501"/>
            <a:ext cx="13693680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TextBox 5"/>
          <p:cNvSpPr/>
          <p:nvPr/>
        </p:nvSpPr>
        <p:spPr>
          <a:xfrm>
            <a:off x="3352959" y="2604792"/>
            <a:ext cx="2967767" cy="833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000"/>
              </a:lnSpc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2000" dirty="0"/>
              <a:t>The Project at a Glance</a:t>
            </a:r>
            <a:endParaRPr sz="2000" dirty="0"/>
          </a:p>
        </p:txBody>
      </p:sp>
      <p:sp>
        <p:nvSpPr>
          <p:cNvPr id="203" name="TextBox 20"/>
          <p:cNvSpPr/>
          <p:nvPr/>
        </p:nvSpPr>
        <p:spPr>
          <a:xfrm>
            <a:off x="7122900" y="1320972"/>
            <a:ext cx="4211147" cy="4384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Real life Application: Use on Farms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Goal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Save trip report w/ sensor and time data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GUI for user control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Cover the entirety of a scale field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Provided materials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Tractor frame w/ 2 motors, 2 wheels, and swivel wheel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L298N Motor Controller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BLE Bluetooth module from DSD technology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Ultrasonic distance sensor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MPU9250 Gyroscope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IR Emitter LED and IR receiver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endParaRPr lang="en-US" sz="1200" dirty="0"/>
          </a:p>
        </p:txBody>
      </p:sp>
      <p:sp>
        <p:nvSpPr>
          <p:cNvPr id="204" name="Straight Connector 55"/>
          <p:cNvSpPr/>
          <p:nvPr/>
        </p:nvSpPr>
        <p:spPr>
          <a:xfrm>
            <a:off x="6757096" y="2341842"/>
            <a:ext cx="1" cy="2345885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8" name="Straight Connector 19"/>
          <p:cNvSpPr/>
          <p:nvPr/>
        </p:nvSpPr>
        <p:spPr>
          <a:xfrm>
            <a:off x="-89744" y="5417484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125" y="2571530"/>
            <a:ext cx="129628" cy="129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FE34E82-F721-47F5-9BB0-0FE4F3DAFE29}"/>
              </a:ext>
            </a:extLst>
          </p:cNvPr>
          <p:cNvGrpSpPr/>
          <p:nvPr/>
        </p:nvGrpSpPr>
        <p:grpSpPr>
          <a:xfrm>
            <a:off x="5875461" y="6227818"/>
            <a:ext cx="7756220" cy="419351"/>
            <a:chOff x="5734148" y="-45661"/>
            <a:chExt cx="7756220" cy="419351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CD970728-36F7-32A7-ED55-B05A2ABE9D8B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Introduction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3199BCFC-FC66-E7C8-34AD-04DD48B8ABBF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01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D1A1D22-4ECF-F5ED-8182-960CFE92804D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B91FDF0-CDCF-BB1B-1828-B53B4005C0F8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Straight Connector 55">
            <a:extLst>
              <a:ext uri="{FF2B5EF4-FFF2-40B4-BE49-F238E27FC236}">
                <a16:creationId xmlns:a16="http://schemas.microsoft.com/office/drawing/2014/main" id="{8EF8E519-8D09-988B-DEE9-43243EEE6C92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" name="Straight Connector 57">
            <a:extLst>
              <a:ext uri="{FF2B5EF4-FFF2-40B4-BE49-F238E27FC236}">
                <a16:creationId xmlns:a16="http://schemas.microsoft.com/office/drawing/2014/main" id="{10A67D71-621F-7202-2E60-458445C3245F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7CE263-BB69-5C9B-4A3D-6339DF5F4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5888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29739" y="3122513"/>
            <a:ext cx="9592399" cy="1799110"/>
            <a:chOff x="726328" y="3351113"/>
            <a:chExt cx="9592399" cy="1799110"/>
          </a:xfrm>
        </p:grpSpPr>
        <p:grpSp>
          <p:nvGrpSpPr>
            <p:cNvPr id="6" name="Group 5"/>
            <p:cNvGrpSpPr/>
            <p:nvPr/>
          </p:nvGrpSpPr>
          <p:grpSpPr>
            <a:xfrm>
              <a:off x="726328" y="4250668"/>
              <a:ext cx="5983638" cy="899555"/>
              <a:chOff x="726328" y="4250668"/>
              <a:chExt cx="5983638" cy="899555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726328" y="5150223"/>
                <a:ext cx="2374877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4335089" y="4250668"/>
                <a:ext cx="2374877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3101205" y="4250668"/>
                <a:ext cx="1233884" cy="899555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69" name="Straight Connector 68"/>
            <p:cNvCxnSpPr/>
            <p:nvPr/>
          </p:nvCxnSpPr>
          <p:spPr>
            <a:xfrm flipV="1">
              <a:off x="6709966" y="3351113"/>
              <a:ext cx="1233884" cy="899555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7943850" y="3351113"/>
              <a:ext cx="2374877" cy="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" name="Group 1"/>
          <p:cNvGrpSpPr/>
          <p:nvPr/>
        </p:nvGrpSpPr>
        <p:grpSpPr>
          <a:xfrm>
            <a:off x="1709747" y="2899857"/>
            <a:ext cx="2242429" cy="2087320"/>
            <a:chOff x="1125063" y="2899857"/>
            <a:chExt cx="3331190" cy="2087320"/>
          </a:xfrm>
        </p:grpSpPr>
        <p:sp>
          <p:nvSpPr>
            <p:cNvPr id="8" name="Triangle 7"/>
            <p:cNvSpPr/>
            <p:nvPr/>
          </p:nvSpPr>
          <p:spPr>
            <a:xfrm>
              <a:off x="1745964" y="4845285"/>
              <a:ext cx="232883" cy="141892"/>
            </a:xfrm>
            <a:prstGeom prst="triangle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73" name="TextBox 5"/>
            <p:cNvSpPr/>
            <p:nvPr/>
          </p:nvSpPr>
          <p:spPr>
            <a:xfrm>
              <a:off x="1125063" y="2899857"/>
              <a:ext cx="33311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Milestone One</a:t>
              </a:r>
              <a:endParaRPr dirty="0"/>
            </a:p>
          </p:txBody>
        </p:sp>
        <p:sp>
          <p:nvSpPr>
            <p:cNvPr id="74" name="TextBox 20"/>
            <p:cNvSpPr/>
            <p:nvPr/>
          </p:nvSpPr>
          <p:spPr>
            <a:xfrm>
              <a:off x="1125064" y="3207635"/>
              <a:ext cx="2507448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Begin research for the project and outline a plan to stay on track for the rest of the project.</a:t>
              </a:r>
              <a:endParaRPr dirty="0"/>
            </a:p>
          </p:txBody>
        </p:sp>
        <p:sp>
          <p:nvSpPr>
            <p:cNvPr id="75" name="TextBox 5"/>
            <p:cNvSpPr/>
            <p:nvPr/>
          </p:nvSpPr>
          <p:spPr>
            <a:xfrm>
              <a:off x="1386826" y="4547265"/>
              <a:ext cx="1005693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3</a:t>
              </a:r>
              <a:endParaRPr sz="1000" dirty="0"/>
            </a:p>
          </p:txBody>
        </p:sp>
        <p:sp>
          <p:nvSpPr>
            <p:cNvPr id="76" name="Straight Connector 55"/>
            <p:cNvSpPr/>
            <p:nvPr/>
          </p:nvSpPr>
          <p:spPr>
            <a:xfrm>
              <a:off x="1862404" y="3990014"/>
              <a:ext cx="1" cy="457200"/>
            </a:xfrm>
            <a:prstGeom prst="line">
              <a:avLst/>
            </a:prstGeom>
            <a:ln>
              <a:solidFill>
                <a:srgbClr val="E87722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49570" y="2039815"/>
            <a:ext cx="3331190" cy="2043437"/>
            <a:chOff x="4260628" y="2039815"/>
            <a:chExt cx="3331190" cy="2043437"/>
          </a:xfrm>
        </p:grpSpPr>
        <p:sp>
          <p:nvSpPr>
            <p:cNvPr id="77" name="Triangle 76"/>
            <p:cNvSpPr/>
            <p:nvPr/>
          </p:nvSpPr>
          <p:spPr>
            <a:xfrm>
              <a:off x="5281470" y="3941360"/>
              <a:ext cx="232883" cy="141892"/>
            </a:xfrm>
            <a:prstGeom prst="triangle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78" name="TextBox 5"/>
            <p:cNvSpPr/>
            <p:nvPr/>
          </p:nvSpPr>
          <p:spPr>
            <a:xfrm>
              <a:off x="4260628" y="2039815"/>
              <a:ext cx="33311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Milestone Two</a:t>
              </a:r>
              <a:endParaRPr dirty="0"/>
            </a:p>
          </p:txBody>
        </p:sp>
        <p:sp>
          <p:nvSpPr>
            <p:cNvPr id="79" name="TextBox 20"/>
            <p:cNvSpPr/>
            <p:nvPr/>
          </p:nvSpPr>
          <p:spPr>
            <a:xfrm>
              <a:off x="4260629" y="2347593"/>
              <a:ext cx="2507448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Implement most sensors to allow the tractor to drive forward and perform an emergency stop. Make the tractor drive in a straight path autonomously.</a:t>
              </a:r>
              <a:endParaRPr dirty="0"/>
            </a:p>
          </p:txBody>
        </p:sp>
        <p:sp>
          <p:nvSpPr>
            <p:cNvPr id="80" name="TextBox 5"/>
            <p:cNvSpPr/>
            <p:nvPr/>
          </p:nvSpPr>
          <p:spPr>
            <a:xfrm>
              <a:off x="5078625" y="3643340"/>
              <a:ext cx="650714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6</a:t>
              </a:r>
              <a:endParaRPr sz="1000" dirty="0"/>
            </a:p>
          </p:txBody>
        </p:sp>
        <p:sp>
          <p:nvSpPr>
            <p:cNvPr id="81" name="Straight Connector 55"/>
            <p:cNvSpPr/>
            <p:nvPr/>
          </p:nvSpPr>
          <p:spPr>
            <a:xfrm>
              <a:off x="5397910" y="3086089"/>
              <a:ext cx="1" cy="457200"/>
            </a:xfrm>
            <a:prstGeom prst="line">
              <a:avLst/>
            </a:prstGeom>
            <a:ln>
              <a:solidFill>
                <a:srgbClr val="E87722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895535" y="3059195"/>
            <a:ext cx="3331190" cy="2151653"/>
            <a:chOff x="8895535" y="3059195"/>
            <a:chExt cx="3331190" cy="2151653"/>
          </a:xfrm>
        </p:grpSpPr>
        <p:sp>
          <p:nvSpPr>
            <p:cNvPr id="82" name="Triangle 81"/>
            <p:cNvSpPr/>
            <p:nvPr/>
          </p:nvSpPr>
          <p:spPr>
            <a:xfrm rot="10800000">
              <a:off x="9428656" y="3059195"/>
              <a:ext cx="232883" cy="141892"/>
            </a:xfrm>
            <a:prstGeom prst="triangle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3" name="TextBox 5"/>
            <p:cNvSpPr/>
            <p:nvPr/>
          </p:nvSpPr>
          <p:spPr>
            <a:xfrm>
              <a:off x="8895535" y="4256741"/>
              <a:ext cx="33311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Milestone Four</a:t>
              </a:r>
              <a:endParaRPr dirty="0"/>
            </a:p>
          </p:txBody>
        </p:sp>
        <p:sp>
          <p:nvSpPr>
            <p:cNvPr id="84" name="TextBox 20"/>
            <p:cNvSpPr/>
            <p:nvPr/>
          </p:nvSpPr>
          <p:spPr>
            <a:xfrm>
              <a:off x="8895536" y="4564519"/>
              <a:ext cx="2507448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Design and implement a GUI to control the tractor and output data gathered through trip reports.</a:t>
              </a:r>
              <a:endParaRPr dirty="0"/>
            </a:p>
          </p:txBody>
        </p:sp>
        <p:sp>
          <p:nvSpPr>
            <p:cNvPr id="85" name="TextBox 5"/>
            <p:cNvSpPr/>
            <p:nvPr/>
          </p:nvSpPr>
          <p:spPr>
            <a:xfrm>
              <a:off x="9164703" y="3291201"/>
              <a:ext cx="748622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12</a:t>
              </a:r>
              <a:endParaRPr sz="1000" dirty="0"/>
            </a:p>
          </p:txBody>
        </p:sp>
        <p:sp>
          <p:nvSpPr>
            <p:cNvPr id="86" name="Straight Connector 55"/>
            <p:cNvSpPr/>
            <p:nvPr/>
          </p:nvSpPr>
          <p:spPr>
            <a:xfrm>
              <a:off x="9565343" y="3637381"/>
              <a:ext cx="1" cy="457200"/>
            </a:xfrm>
            <a:prstGeom prst="line">
              <a:avLst/>
            </a:prstGeom>
            <a:ln>
              <a:solidFill>
                <a:srgbClr val="E87722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744848" y="3975570"/>
            <a:ext cx="3331190" cy="2324200"/>
            <a:chOff x="6199728" y="3975570"/>
            <a:chExt cx="3331190" cy="2324200"/>
          </a:xfrm>
        </p:grpSpPr>
        <p:sp>
          <p:nvSpPr>
            <p:cNvPr id="91" name="TextBox 5"/>
            <p:cNvSpPr/>
            <p:nvPr/>
          </p:nvSpPr>
          <p:spPr>
            <a:xfrm>
              <a:off x="6199728" y="5160997"/>
              <a:ext cx="33311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Milestone Three</a:t>
              </a:r>
              <a:endParaRPr dirty="0"/>
            </a:p>
          </p:txBody>
        </p:sp>
        <p:sp>
          <p:nvSpPr>
            <p:cNvPr id="92" name="TextBox 20"/>
            <p:cNvSpPr/>
            <p:nvPr/>
          </p:nvSpPr>
          <p:spPr>
            <a:xfrm>
              <a:off x="6199729" y="5468775"/>
              <a:ext cx="2507448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Begin interfacing with the tractor using the Bluetooth module. Implement the remaining IR sensor. Complete the autonomous path.</a:t>
              </a:r>
              <a:endParaRPr dirty="0"/>
            </a:p>
          </p:txBody>
        </p:sp>
        <p:sp>
          <p:nvSpPr>
            <p:cNvPr id="93" name="TextBox 5"/>
            <p:cNvSpPr/>
            <p:nvPr/>
          </p:nvSpPr>
          <p:spPr>
            <a:xfrm>
              <a:off x="6203944" y="4212854"/>
              <a:ext cx="667241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9</a:t>
              </a:r>
              <a:endParaRPr sz="1000" dirty="0"/>
            </a:p>
          </p:txBody>
        </p:sp>
        <p:sp>
          <p:nvSpPr>
            <p:cNvPr id="94" name="Straight Connector 55"/>
            <p:cNvSpPr/>
            <p:nvPr/>
          </p:nvSpPr>
          <p:spPr>
            <a:xfrm>
              <a:off x="6509620" y="4559034"/>
              <a:ext cx="1" cy="457200"/>
            </a:xfrm>
            <a:prstGeom prst="line">
              <a:avLst/>
            </a:prstGeom>
            <a:ln>
              <a:solidFill>
                <a:srgbClr val="E87722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95" name="Triangle 94"/>
            <p:cNvSpPr/>
            <p:nvPr/>
          </p:nvSpPr>
          <p:spPr>
            <a:xfrm rot="10800000">
              <a:off x="6393178" y="3975570"/>
              <a:ext cx="232883" cy="141892"/>
            </a:xfrm>
            <a:prstGeom prst="triangle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875461" y="6289810"/>
            <a:ext cx="7756220" cy="419351"/>
            <a:chOff x="5734148" y="-45661"/>
            <a:chExt cx="7756220" cy="419351"/>
          </a:xfrm>
        </p:grpSpPr>
        <p:sp>
          <p:nvSpPr>
            <p:cNvPr id="36" name="Title 1"/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Introduction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itle 1"/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01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38" name="Title 1"/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4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90" y="612289"/>
            <a:ext cx="151523" cy="151523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MEET OUR TEAM"/>
          <p:cNvSpPr/>
          <p:nvPr/>
        </p:nvSpPr>
        <p:spPr>
          <a:xfrm>
            <a:off x="822772" y="670350"/>
            <a:ext cx="5701832" cy="667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defTabSz="859536">
              <a:lnSpc>
                <a:spcPct val="90000"/>
              </a:lnSpc>
              <a:defRPr sz="3759" spc="188">
                <a:solidFill>
                  <a:srgbClr val="585C5E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Milestone Overview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27311E-C624-6E3F-5470-61B049AC6DB5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Straight Connector 55">
            <a:extLst>
              <a:ext uri="{FF2B5EF4-FFF2-40B4-BE49-F238E27FC236}">
                <a16:creationId xmlns:a16="http://schemas.microsoft.com/office/drawing/2014/main" id="{7AA72AC6-308E-627A-49EF-6D0A83D29E51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Straight Connector 57">
            <a:extLst>
              <a:ext uri="{FF2B5EF4-FFF2-40B4-BE49-F238E27FC236}">
                <a16:creationId xmlns:a16="http://schemas.microsoft.com/office/drawing/2014/main" id="{91191B30-36D3-CCDE-FD5C-2BC2610609E7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FE894F-1131-97A8-97E1-7B9CBD7FD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FD5A848B-2B00-279F-1359-38153F2E94FA}"/>
              </a:ext>
            </a:extLst>
          </p:cNvPr>
          <p:cNvSpPr/>
          <p:nvPr/>
        </p:nvSpPr>
        <p:spPr>
          <a:xfrm>
            <a:off x="5056365" y="3771905"/>
            <a:ext cx="391932" cy="411364"/>
          </a:xfrm>
          <a:prstGeom prst="star5">
            <a:avLst/>
          </a:prstGeom>
          <a:solidFill>
            <a:srgbClr val="E877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0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VT-grid-02.png" descr="VT-grid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1" y="-550475"/>
            <a:ext cx="12302607" cy="795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tangle 2"/>
          <p:cNvSpPr/>
          <p:nvPr/>
        </p:nvSpPr>
        <p:spPr>
          <a:xfrm>
            <a:off x="2286000" y="2457471"/>
            <a:ext cx="7620000" cy="19614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88" name="Title 1"/>
          <p:cNvSpPr/>
          <p:nvPr/>
        </p:nvSpPr>
        <p:spPr>
          <a:xfrm>
            <a:off x="2463183" y="2008983"/>
            <a:ext cx="55789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r>
              <a:rPr dirty="0"/>
              <a:t>0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89" name="Straight Connector 16"/>
          <p:cNvSpPr/>
          <p:nvPr/>
        </p:nvSpPr>
        <p:spPr>
          <a:xfrm flipH="1">
            <a:off x="2092629" y="-250248"/>
            <a:ext cx="1" cy="507116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0" name="Straight Connector 19"/>
          <p:cNvSpPr/>
          <p:nvPr/>
        </p:nvSpPr>
        <p:spPr>
          <a:xfrm>
            <a:off x="-715618" y="2236303"/>
            <a:ext cx="13693681" cy="490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1" name="Straight Connector 22"/>
          <p:cNvSpPr/>
          <p:nvPr/>
        </p:nvSpPr>
        <p:spPr>
          <a:xfrm>
            <a:off x="-556591" y="4603733"/>
            <a:ext cx="13167362" cy="693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SECTION TITLE"/>
          <p:cNvSpPr/>
          <p:nvPr/>
        </p:nvSpPr>
        <p:spPr>
          <a:xfrm>
            <a:off x="3386869" y="2993208"/>
            <a:ext cx="5418262" cy="89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defTabSz="658368">
              <a:lnSpc>
                <a:spcPct val="90000"/>
              </a:lnSpc>
              <a:defRPr sz="5184" spc="259"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Hardware Design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193" name="Straight Connector 16"/>
          <p:cNvSpPr/>
          <p:nvPr/>
        </p:nvSpPr>
        <p:spPr>
          <a:xfrm flipH="1">
            <a:off x="10094290" y="1995293"/>
            <a:ext cx="1" cy="561962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24" y="1064449"/>
            <a:ext cx="262076" cy="262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028180" y="5151120"/>
            <a:ext cx="248048" cy="24804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5"/>
          <p:cNvSpPr/>
          <p:nvPr/>
        </p:nvSpPr>
        <p:spPr>
          <a:xfrm>
            <a:off x="8115602" y="1508666"/>
            <a:ext cx="3914275" cy="341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400" spc="200">
                <a:latin typeface="Acherus Grotesque"/>
                <a:ea typeface="Acherus Grotesque"/>
                <a:cs typeface="Acherus Grotesque"/>
                <a:sym typeface="Acherus Grotesque"/>
              </a:defRPr>
            </a:lvl1pPr>
          </a:lstStyle>
          <a:p>
            <a:pPr>
              <a:lnSpc>
                <a:spcPts val="2100"/>
              </a:lnSpc>
            </a:pPr>
            <a:r>
              <a:rPr lang="en-US" dirty="0">
                <a:solidFill>
                  <a:srgbClr val="6C1035"/>
                </a:solidFill>
              </a:rPr>
              <a:t>Structural Design and Purpose</a:t>
            </a:r>
          </a:p>
        </p:txBody>
      </p:sp>
      <p:sp>
        <p:nvSpPr>
          <p:cNvPr id="15" name="TextBox 20"/>
          <p:cNvSpPr/>
          <p:nvPr/>
        </p:nvSpPr>
        <p:spPr>
          <a:xfrm>
            <a:off x="8115602" y="2075181"/>
            <a:ext cx="2946346" cy="1460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Platform for components that wouldn’t fit on the chassis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Raised to allow for easy access to the battery carriage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Wiring run underneath the platform in harnesses</a:t>
            </a:r>
            <a:endParaRPr dirty="0"/>
          </a:p>
        </p:txBody>
      </p:sp>
      <p:grpSp>
        <p:nvGrpSpPr>
          <p:cNvPr id="20" name="Group 19"/>
          <p:cNvGrpSpPr/>
          <p:nvPr/>
        </p:nvGrpSpPr>
        <p:grpSpPr>
          <a:xfrm>
            <a:off x="5875461" y="6227818"/>
            <a:ext cx="7756220" cy="419351"/>
            <a:chOff x="5734148" y="-45661"/>
            <a:chExt cx="7756220" cy="419351"/>
          </a:xfrm>
        </p:grpSpPr>
        <p:sp>
          <p:nvSpPr>
            <p:cNvPr id="21" name="Title 1"/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Hardware Design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itle 1"/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02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23" name="Title 1"/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4" name="Picture Placeholder 5"/>
          <p:cNvSpPr>
            <a:spLocks noGrp="1"/>
          </p:cNvSpPr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391248-9BE8-3D84-A240-79CDA1AEE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 t="17502" r="18261" b="28524"/>
          <a:stretch/>
        </p:blipFill>
        <p:spPr bwMode="auto">
          <a:xfrm>
            <a:off x="1719176" y="1205345"/>
            <a:ext cx="2572042" cy="26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2A045C-134A-6D37-F0AA-4AAD13375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14" y="3965032"/>
            <a:ext cx="3767504" cy="168762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6D23777-B414-DE2B-5AC0-94444B93C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5321" r="24023" b="7179"/>
          <a:stretch/>
        </p:blipFill>
        <p:spPr bwMode="auto">
          <a:xfrm>
            <a:off x="4429271" y="1189314"/>
            <a:ext cx="2086694" cy="210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9308A2-9C98-C8ED-6EAC-E20AF9EE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271" y="3429000"/>
            <a:ext cx="2696894" cy="183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EBFD03-0444-0D60-6AD8-43E748CA9013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Straight Connector 55">
            <a:extLst>
              <a:ext uri="{FF2B5EF4-FFF2-40B4-BE49-F238E27FC236}">
                <a16:creationId xmlns:a16="http://schemas.microsoft.com/office/drawing/2014/main" id="{FDC04714-0A6B-12B2-066C-3FFCBD54F062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Straight Connector 57">
            <a:extLst>
              <a:ext uri="{FF2B5EF4-FFF2-40B4-BE49-F238E27FC236}">
                <a16:creationId xmlns:a16="http://schemas.microsoft.com/office/drawing/2014/main" id="{93F030A9-E163-7968-D6F8-47FA93DEE03E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8A48CB-58D6-A0C3-A203-EADDF9799D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 2"/>
          <p:cNvSpPr/>
          <p:nvPr/>
        </p:nvSpPr>
        <p:spPr>
          <a:xfrm>
            <a:off x="1332024" y="603403"/>
            <a:ext cx="10947176" cy="564495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212" name="Straight Connector 16"/>
          <p:cNvSpPr/>
          <p:nvPr/>
        </p:nvSpPr>
        <p:spPr>
          <a:xfrm flipH="1">
            <a:off x="524535" y="-937901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3" name="Straight Connector 19"/>
          <p:cNvSpPr/>
          <p:nvPr/>
        </p:nvSpPr>
        <p:spPr>
          <a:xfrm>
            <a:off x="-750840" y="495019"/>
            <a:ext cx="14235612" cy="24508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4" name="TextBox 5"/>
          <p:cNvSpPr/>
          <p:nvPr/>
        </p:nvSpPr>
        <p:spPr>
          <a:xfrm>
            <a:off x="6167394" y="2035445"/>
            <a:ext cx="3593104" cy="434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000"/>
              </a:lnSpc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dirty="0">
                <a:solidFill>
                  <a:srgbClr val="6C1035"/>
                </a:solidFill>
              </a:rPr>
              <a:t>Sensors</a:t>
            </a:r>
            <a:endParaRPr lang="en-US" sz="2000" dirty="0"/>
          </a:p>
        </p:txBody>
      </p:sp>
      <p:sp>
        <p:nvSpPr>
          <p:cNvPr id="218" name="Straight Connector 55"/>
          <p:cNvSpPr/>
          <p:nvPr/>
        </p:nvSpPr>
        <p:spPr>
          <a:xfrm flipH="1">
            <a:off x="5819492" y="2252941"/>
            <a:ext cx="1" cy="2345885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Straight Connector 19"/>
          <p:cNvSpPr/>
          <p:nvPr/>
        </p:nvSpPr>
        <p:spPr>
          <a:xfrm>
            <a:off x="-89744" y="6316770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3" name="Straight Connector 16"/>
          <p:cNvSpPr/>
          <p:nvPr/>
        </p:nvSpPr>
        <p:spPr>
          <a:xfrm flipH="1">
            <a:off x="11654591" y="-937902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2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17" y="1139782"/>
            <a:ext cx="127043" cy="12704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Box 20"/>
          <p:cNvSpPr/>
          <p:nvPr/>
        </p:nvSpPr>
        <p:spPr>
          <a:xfrm>
            <a:off x="6167394" y="2998851"/>
            <a:ext cx="4211147" cy="857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Sensor mount that fit in the existing cut outs for the infrared and ultrasonic sensors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Gyroscope and Bluetooth module mounted on the platform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742207-C467-3530-4646-76CD28CE1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78710"/>
            <a:ext cx="2532537" cy="180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E788D4-C2B4-5B1A-3306-F85E193D4494}"/>
              </a:ext>
            </a:extLst>
          </p:cNvPr>
          <p:cNvGrpSpPr/>
          <p:nvPr/>
        </p:nvGrpSpPr>
        <p:grpSpPr>
          <a:xfrm>
            <a:off x="5499210" y="6227818"/>
            <a:ext cx="7756220" cy="419351"/>
            <a:chOff x="5734148" y="-45661"/>
            <a:chExt cx="7756220" cy="419351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2B0604C5-ED0E-403A-B83B-19463AF85F9F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Hardware Design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DB9065FD-A635-B64E-91BE-2827D2AC1F67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02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3B6C764-0A77-5C66-FFF1-BD0FBC3C567D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16BEAF8-B0F0-EC25-FF70-F7EA42B4FF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17499" r="9270" b="18473"/>
          <a:stretch/>
        </p:blipFill>
        <p:spPr>
          <a:xfrm>
            <a:off x="1929247" y="1267069"/>
            <a:ext cx="3662035" cy="220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3820AC-A78C-5811-BA98-A53F72D12C0B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Straight Connector 55">
            <a:extLst>
              <a:ext uri="{FF2B5EF4-FFF2-40B4-BE49-F238E27FC236}">
                <a16:creationId xmlns:a16="http://schemas.microsoft.com/office/drawing/2014/main" id="{C53C1C42-7226-B431-8BB6-39FC00F504C0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Straight Connector 57">
            <a:extLst>
              <a:ext uri="{FF2B5EF4-FFF2-40B4-BE49-F238E27FC236}">
                <a16:creationId xmlns:a16="http://schemas.microsoft.com/office/drawing/2014/main" id="{F7D5040F-6546-4223-1470-95B4B49B1FEF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A9C53C-321A-7CBD-83B5-D1A4F1841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VT-grid-02.png" descr="VT-grid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1" y="-550475"/>
            <a:ext cx="12302607" cy="795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tangle 2"/>
          <p:cNvSpPr/>
          <p:nvPr/>
        </p:nvSpPr>
        <p:spPr>
          <a:xfrm>
            <a:off x="2286000" y="2457471"/>
            <a:ext cx="7620000" cy="19614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88" name="Title 1"/>
          <p:cNvSpPr/>
          <p:nvPr/>
        </p:nvSpPr>
        <p:spPr>
          <a:xfrm>
            <a:off x="2463183" y="2008983"/>
            <a:ext cx="55789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r>
              <a:rPr dirty="0"/>
              <a:t>0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89" name="Straight Connector 16"/>
          <p:cNvSpPr/>
          <p:nvPr/>
        </p:nvSpPr>
        <p:spPr>
          <a:xfrm flipH="1">
            <a:off x="2092629" y="-250248"/>
            <a:ext cx="1" cy="507116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0" name="Straight Connector 19"/>
          <p:cNvSpPr/>
          <p:nvPr/>
        </p:nvSpPr>
        <p:spPr>
          <a:xfrm>
            <a:off x="-715618" y="2236303"/>
            <a:ext cx="13693681" cy="490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1" name="Straight Connector 22"/>
          <p:cNvSpPr/>
          <p:nvPr/>
        </p:nvSpPr>
        <p:spPr>
          <a:xfrm>
            <a:off x="-556591" y="4603733"/>
            <a:ext cx="13167362" cy="693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SECTION TITLE"/>
          <p:cNvSpPr/>
          <p:nvPr/>
        </p:nvSpPr>
        <p:spPr>
          <a:xfrm>
            <a:off x="3386869" y="2993208"/>
            <a:ext cx="5418262" cy="89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defTabSz="658368">
              <a:lnSpc>
                <a:spcPct val="90000"/>
              </a:lnSpc>
              <a:defRPr sz="5184" spc="259"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Software Design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193" name="Straight Connector 16"/>
          <p:cNvSpPr/>
          <p:nvPr/>
        </p:nvSpPr>
        <p:spPr>
          <a:xfrm flipH="1">
            <a:off x="10094290" y="1995293"/>
            <a:ext cx="1" cy="561962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59420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traight Connector 16"/>
          <p:cNvSpPr/>
          <p:nvPr/>
        </p:nvSpPr>
        <p:spPr>
          <a:xfrm flipH="1">
            <a:off x="-744090" y="-948748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3" name="Straight Connector 19"/>
          <p:cNvSpPr/>
          <p:nvPr/>
        </p:nvSpPr>
        <p:spPr>
          <a:xfrm>
            <a:off x="-1328356" y="197217"/>
            <a:ext cx="13693680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4" name="TextBox 5"/>
          <p:cNvSpPr/>
          <p:nvPr/>
        </p:nvSpPr>
        <p:spPr>
          <a:xfrm>
            <a:off x="7481414" y="2246190"/>
            <a:ext cx="360403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Aft>
                <a:spcPts val="1800"/>
              </a:spcAft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pc="200" dirty="0">
                <a:solidFill>
                  <a:srgbClr val="6C1035"/>
                </a:solidFill>
                <a:latin typeface="Acherus Grotesque" charset="0"/>
                <a:ea typeface="Acherus Grotesque" charset="0"/>
                <a:cs typeface="Acherus Grotesque" charset="0"/>
              </a:rPr>
              <a:t>Motor Control</a:t>
            </a:r>
          </a:p>
        </p:txBody>
      </p:sp>
      <p:sp>
        <p:nvSpPr>
          <p:cNvPr id="222" name="Straight Connector 19"/>
          <p:cNvSpPr/>
          <p:nvPr/>
        </p:nvSpPr>
        <p:spPr>
          <a:xfrm>
            <a:off x="-117021" y="6604484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3" name="Straight Connector 16"/>
          <p:cNvSpPr/>
          <p:nvPr/>
        </p:nvSpPr>
        <p:spPr>
          <a:xfrm flipH="1">
            <a:off x="11765341" y="-948748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2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384" y="2076148"/>
            <a:ext cx="170042" cy="17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D8DEF21F-282E-1593-17BC-651DF27E5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56CC3186-1359-305A-2CB6-727FA4D82768}"/>
              </a:ext>
            </a:extLst>
          </p:cNvPr>
          <p:cNvSpPr/>
          <p:nvPr/>
        </p:nvSpPr>
        <p:spPr>
          <a:xfrm>
            <a:off x="7481414" y="2782669"/>
            <a:ext cx="3604034" cy="2262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spc="200" dirty="0">
                <a:solidFill>
                  <a:schemeClr val="tx1"/>
                </a:solidFill>
                <a:latin typeface="Acherus Grotesque" charset="0"/>
                <a:ea typeface="Acherus Grotesque" charset="0"/>
                <a:cs typeface="Acherus Grotesque" charset="0"/>
              </a:rPr>
              <a:t>L298N with PWM control for speed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spc="200" dirty="0">
                <a:solidFill>
                  <a:schemeClr val="tx1"/>
                </a:solidFill>
                <a:latin typeface="Acherus Grotesque" charset="0"/>
                <a:ea typeface="Acherus Grotesque" charset="0"/>
                <a:cs typeface="Acherus Grotesque" charset="0"/>
              </a:rPr>
              <a:t>IN1IN2’ = Left Forward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spc="200" dirty="0">
                <a:solidFill>
                  <a:schemeClr val="tx1"/>
                </a:solidFill>
                <a:latin typeface="Acherus Grotesque" charset="0"/>
                <a:ea typeface="Acherus Grotesque" charset="0"/>
                <a:cs typeface="Acherus Grotesque" charset="0"/>
              </a:rPr>
              <a:t>IN3’IN4 = Right Forward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spc="200" dirty="0">
                <a:solidFill>
                  <a:schemeClr val="tx1"/>
                </a:solidFill>
                <a:latin typeface="Acherus Grotesque" charset="0"/>
                <a:ea typeface="Acherus Grotesque" charset="0"/>
                <a:cs typeface="Acherus Grotesque" charset="0"/>
              </a:rPr>
              <a:t>PID loop to control individual motor speed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3C61EE-BE2E-5A6E-91B2-1BC20EE14EA6}"/>
              </a:ext>
            </a:extLst>
          </p:cNvPr>
          <p:cNvGrpSpPr/>
          <p:nvPr/>
        </p:nvGrpSpPr>
        <p:grpSpPr>
          <a:xfrm>
            <a:off x="5687203" y="6234148"/>
            <a:ext cx="7756220" cy="419351"/>
            <a:chOff x="5734148" y="-45661"/>
            <a:chExt cx="7756220" cy="41935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CE5E00E2-2722-0B10-BB92-BBC7FA4B9372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Software Design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60BBAFBA-6E1A-4F7D-3B74-B894231F9366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03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15029395-B83A-D376-1203-99273FDFF110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8D0CF3B-1CD1-75B9-20B9-74832DDB14AF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Straight Connector 55">
            <a:extLst>
              <a:ext uri="{FF2B5EF4-FFF2-40B4-BE49-F238E27FC236}">
                <a16:creationId xmlns:a16="http://schemas.microsoft.com/office/drawing/2014/main" id="{55925C0A-08D3-2DB2-A259-30DB8E78F3F3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Straight Connector 57">
            <a:extLst>
              <a:ext uri="{FF2B5EF4-FFF2-40B4-BE49-F238E27FC236}">
                <a16:creationId xmlns:a16="http://schemas.microsoft.com/office/drawing/2014/main" id="{7C6C93E2-D4EE-8C77-8E35-C042BDA8CCE3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8A3304-749C-B91E-A2C7-7FC509C89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5786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480</Words>
  <Application>Microsoft Office PowerPoint</Application>
  <PresentationFormat>Widescreen</PresentationFormat>
  <Paragraphs>113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Acherus Grotesque</vt:lpstr>
      <vt:lpstr>AcherusGrotesqueLight</vt:lpstr>
      <vt:lpstr>Arial</vt:lpstr>
      <vt:lpstr>Calibri</vt:lpstr>
      <vt:lpstr>Calibri Light</vt:lpstr>
      <vt:lpstr>Crimson Text Roman</vt:lpstr>
      <vt:lpstr>Gineso Cond Thin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Issues Encountered and Solutions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Brendan Elliott</dc:creator>
  <cp:lastModifiedBy>Brendan Elliott</cp:lastModifiedBy>
  <cp:revision>2</cp:revision>
  <dcterms:created xsi:type="dcterms:W3CDTF">2022-10-02T23:11:04Z</dcterms:created>
  <dcterms:modified xsi:type="dcterms:W3CDTF">2022-10-06T01:39:47Z</dcterms:modified>
</cp:coreProperties>
</file>